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
  </p:notesMasterIdLst>
  <p:sldIdLst>
    <p:sldId id="279" r:id="rId2"/>
    <p:sldId id="257" r:id="rId3"/>
    <p:sldId id="302" r:id="rId4"/>
    <p:sldId id="396" r:id="rId5"/>
    <p:sldId id="389" r:id="rId6"/>
    <p:sldId id="280" r:id="rId7"/>
    <p:sldId id="401" r:id="rId8"/>
    <p:sldId id="394" r:id="rId9"/>
    <p:sldId id="417" r:id="rId10"/>
    <p:sldId id="414" r:id="rId11"/>
    <p:sldId id="395" r:id="rId12"/>
    <p:sldId id="407" r:id="rId13"/>
    <p:sldId id="408" r:id="rId14"/>
    <p:sldId id="415" r:id="rId15"/>
    <p:sldId id="410" r:id="rId16"/>
    <p:sldId id="432" r:id="rId17"/>
    <p:sldId id="416" r:id="rId18"/>
    <p:sldId id="391" r:id="rId19"/>
    <p:sldId id="431" r:id="rId20"/>
    <p:sldId id="418" r:id="rId21"/>
    <p:sldId id="419" r:id="rId22"/>
    <p:sldId id="424" r:id="rId23"/>
    <p:sldId id="491" r:id="rId24"/>
    <p:sldId id="402" r:id="rId25"/>
    <p:sldId id="398" r:id="rId26"/>
    <p:sldId id="442" r:id="rId27"/>
    <p:sldId id="443" r:id="rId28"/>
    <p:sldId id="477" r:id="rId29"/>
    <p:sldId id="478" r:id="rId30"/>
    <p:sldId id="471" r:id="rId31"/>
    <p:sldId id="472" r:id="rId32"/>
    <p:sldId id="474" r:id="rId33"/>
    <p:sldId id="476" r:id="rId34"/>
    <p:sldId id="492" r:id="rId35"/>
    <p:sldId id="403" r:id="rId36"/>
    <p:sldId id="381" r:id="rId37"/>
    <p:sldId id="461" r:id="rId38"/>
    <p:sldId id="433" r:id="rId39"/>
    <p:sldId id="434" r:id="rId40"/>
    <p:sldId id="435" r:id="rId41"/>
    <p:sldId id="436" r:id="rId42"/>
    <p:sldId id="437" r:id="rId43"/>
    <p:sldId id="438" r:id="rId44"/>
    <p:sldId id="493" r:id="rId45"/>
    <p:sldId id="256" r:id="rId46"/>
    <p:sldId id="420" r:id="rId47"/>
    <p:sldId id="422" r:id="rId48"/>
    <p:sldId id="448" r:id="rId49"/>
    <p:sldId id="421" r:id="rId50"/>
    <p:sldId id="452" r:id="rId51"/>
    <p:sldId id="446" r:id="rId52"/>
    <p:sldId id="425" r:id="rId53"/>
    <p:sldId id="426" r:id="rId54"/>
    <p:sldId id="427" r:id="rId55"/>
    <p:sldId id="428" r:id="rId56"/>
    <p:sldId id="454" r:id="rId57"/>
    <p:sldId id="423" r:id="rId58"/>
    <p:sldId id="462" r:id="rId59"/>
    <p:sldId id="453" r:id="rId60"/>
    <p:sldId id="449" r:id="rId61"/>
    <p:sldId id="463" r:id="rId62"/>
    <p:sldId id="458" r:id="rId63"/>
    <p:sldId id="450" r:id="rId64"/>
    <p:sldId id="460" r:id="rId65"/>
    <p:sldId id="464" r:id="rId66"/>
    <p:sldId id="465" r:id="rId67"/>
    <p:sldId id="466" r:id="rId68"/>
    <p:sldId id="459" r:id="rId69"/>
    <p:sldId id="469" r:id="rId70"/>
    <p:sldId id="470" r:id="rId71"/>
    <p:sldId id="456" r:id="rId72"/>
    <p:sldId id="440" r:id="rId73"/>
    <p:sldId id="468" r:id="rId74"/>
    <p:sldId id="457" r:id="rId75"/>
    <p:sldId id="451" r:id="rId76"/>
    <p:sldId id="494" r:id="rId77"/>
    <p:sldId id="479" r:id="rId78"/>
    <p:sldId id="480" r:id="rId79"/>
    <p:sldId id="485" r:id="rId80"/>
    <p:sldId id="490" r:id="rId81"/>
    <p:sldId id="487" r:id="rId82"/>
    <p:sldId id="486" r:id="rId83"/>
    <p:sldId id="489" r:id="rId84"/>
    <p:sldId id="495" r:id="rId85"/>
    <p:sldId id="41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A58"/>
    <a:srgbClr val="E87E0A"/>
    <a:srgbClr val="01A08A"/>
    <a:srgbClr val="E76254"/>
    <a:srgbClr val="F69B36"/>
    <a:srgbClr val="060B28"/>
    <a:srgbClr val="121634"/>
    <a:srgbClr val="868686"/>
    <a:srgbClr val="B33F62"/>
    <a:srgbClr val="1C85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60"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3E4C-7C94-4BF3-897F-69B76BF34905}" type="datetimeFigureOut">
              <a:rPr lang="en-GB" smtClean="0"/>
              <a:t>12/03/2024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59D84-7AD2-4F35-9177-9966E85B1D52}" type="slidenum">
              <a:rPr lang="en-GB" smtClean="0"/>
              <a:t>‹#›</a:t>
            </a:fld>
            <a:endParaRPr lang="en-GB" dirty="0"/>
          </a:p>
        </p:txBody>
      </p:sp>
    </p:spTree>
    <p:extLst>
      <p:ext uri="{BB962C8B-B14F-4D97-AF65-F5344CB8AC3E}">
        <p14:creationId xmlns:p14="http://schemas.microsoft.com/office/powerpoint/2010/main" val="331724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9D11-05BD-92B2-BEAC-72491257331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9AF8DC6-ABE1-D783-93A6-EC8013C3B3B2}"/>
              </a:ext>
            </a:extLst>
          </p:cNvPr>
          <p:cNvSpPr>
            <a:spLocks noGrp="1"/>
          </p:cNvSpPr>
          <p:nvPr>
            <p:ph type="subTitle" idx="1"/>
          </p:nvPr>
        </p:nvSpPr>
        <p:spPr>
          <a:xfrm>
            <a:off x="1601822" y="4887337"/>
            <a:ext cx="9144000" cy="1655762"/>
          </a:xfrm>
        </p:spPr>
        <p:txBody>
          <a:bodyPr>
            <a:normAutofit/>
          </a:bodyPr>
          <a:lstStyle>
            <a:lvl1pPr marL="0" indent="0" algn="ctr">
              <a:buNone/>
              <a:defRPr sz="2800">
                <a:solidFill>
                  <a:schemeClr val="bg1"/>
                </a:solidFill>
                <a:latin typeface="Franklin Gothic Demi" panose="020B07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5894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2171F-7F37-458B-E310-C64CC24B9571}"/>
              </a:ext>
            </a:extLst>
          </p:cNvPr>
          <p:cNvSpPr/>
          <p:nvPr userDrawn="1"/>
        </p:nvSpPr>
        <p:spPr>
          <a:xfrm>
            <a:off x="0" y="0"/>
            <a:ext cx="12192000" cy="1154096"/>
          </a:xfrm>
          <a:prstGeom prst="rect">
            <a:avLst/>
          </a:prstGeom>
          <a:solidFill>
            <a:srgbClr val="F7A855"/>
          </a:solidFill>
          <a:ln>
            <a:solidFill>
              <a:srgbClr val="F7A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0EB3B69C-5102-F7EC-ACA1-B357C88005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67444F-E134-DF1E-A1B3-041F3CB38036}"/>
              </a:ext>
            </a:extLst>
          </p:cNvPr>
          <p:cNvSpPr>
            <a:spLocks noGrp="1"/>
          </p:cNvSpPr>
          <p:nvPr>
            <p:ph type="body" orient="vert" idx="1"/>
          </p:nvPr>
        </p:nvSpPr>
        <p:spPr>
          <a:xfrm>
            <a:off x="6461760" y="1825625"/>
            <a:ext cx="489204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A3D3E8F7-DFA2-87D3-246E-6EDA78447C5E}"/>
              </a:ext>
            </a:extLst>
          </p:cNvPr>
          <p:cNvSpPr>
            <a:spLocks noGrp="1"/>
          </p:cNvSpPr>
          <p:nvPr>
            <p:ph type="ftr" sz="quarter" idx="11"/>
          </p:nvPr>
        </p:nvSpPr>
        <p:spPr>
          <a:xfrm>
            <a:off x="0" y="6363474"/>
            <a:ext cx="4114800" cy="365125"/>
          </a:xfrm>
          <a:prstGeom prst="rect">
            <a:avLst/>
          </a:prstGeom>
        </p:spPr>
        <p:txBody>
          <a:bodyPr/>
          <a:lstStyle/>
          <a:p>
            <a:r>
              <a:rPr lang="en-GB"/>
              <a:t>POL2017 W7 – Content Analysis I</a:t>
            </a:r>
            <a:endParaRPr lang="en-GB" dirty="0"/>
          </a:p>
        </p:txBody>
      </p:sp>
      <p:sp>
        <p:nvSpPr>
          <p:cNvPr id="6" name="Slide Number Placeholder 5">
            <a:extLst>
              <a:ext uri="{FF2B5EF4-FFF2-40B4-BE49-F238E27FC236}">
                <a16:creationId xmlns:a16="http://schemas.microsoft.com/office/drawing/2014/main" id="{0084D201-4FE7-45F0-EE4D-E77E00679242}"/>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dirty="0"/>
          </a:p>
        </p:txBody>
      </p:sp>
      <p:sp>
        <p:nvSpPr>
          <p:cNvPr id="7" name="Rectangle 6">
            <a:extLst>
              <a:ext uri="{FF2B5EF4-FFF2-40B4-BE49-F238E27FC236}">
                <a16:creationId xmlns:a16="http://schemas.microsoft.com/office/drawing/2014/main" id="{588B5922-6DD0-09AE-40A9-EC242DC6857E}"/>
              </a:ext>
            </a:extLst>
          </p:cNvPr>
          <p:cNvSpPr/>
          <p:nvPr userDrawn="1"/>
        </p:nvSpPr>
        <p:spPr>
          <a:xfrm>
            <a:off x="2892797" y="215225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C14B5CBE-ECB8-D850-33FA-52C867A9611F}"/>
              </a:ext>
            </a:extLst>
          </p:cNvPr>
          <p:cNvSpPr/>
          <p:nvPr userDrawn="1"/>
        </p:nvSpPr>
        <p:spPr>
          <a:xfrm>
            <a:off x="2892799" y="295542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57FF8C6-A5E1-9C6A-E79E-405B34F814DD}"/>
              </a:ext>
            </a:extLst>
          </p:cNvPr>
          <p:cNvSpPr/>
          <p:nvPr userDrawn="1"/>
        </p:nvSpPr>
        <p:spPr>
          <a:xfrm>
            <a:off x="1827621" y="295542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2869F75A-002C-2529-CB1D-D09D74F122F8}"/>
              </a:ext>
            </a:extLst>
          </p:cNvPr>
          <p:cNvSpPr/>
          <p:nvPr userDrawn="1"/>
        </p:nvSpPr>
        <p:spPr>
          <a:xfrm>
            <a:off x="3836982" y="215466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E80ED7E-B825-169D-5F98-6B2CD58FDAA0}"/>
              </a:ext>
            </a:extLst>
          </p:cNvPr>
          <p:cNvSpPr/>
          <p:nvPr userDrawn="1"/>
        </p:nvSpPr>
        <p:spPr>
          <a:xfrm>
            <a:off x="1827621" y="213713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0DC89A4-D434-533C-A09D-9183CB354F82}"/>
              </a:ext>
            </a:extLst>
          </p:cNvPr>
          <p:cNvSpPr/>
          <p:nvPr userDrawn="1"/>
        </p:nvSpPr>
        <p:spPr>
          <a:xfrm>
            <a:off x="3836982" y="295542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653F9D73-E78B-94A1-E5C2-22FA154344C3}"/>
              </a:ext>
            </a:extLst>
          </p:cNvPr>
          <p:cNvSpPr/>
          <p:nvPr userDrawn="1"/>
        </p:nvSpPr>
        <p:spPr>
          <a:xfrm>
            <a:off x="2922271" y="415174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05E5E622-FB98-73DB-5586-C0ADCB995613}"/>
              </a:ext>
            </a:extLst>
          </p:cNvPr>
          <p:cNvSpPr/>
          <p:nvPr userDrawn="1"/>
        </p:nvSpPr>
        <p:spPr>
          <a:xfrm>
            <a:off x="2922273" y="495491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6FA642DA-A018-C45D-85CD-175791132943}"/>
              </a:ext>
            </a:extLst>
          </p:cNvPr>
          <p:cNvSpPr/>
          <p:nvPr userDrawn="1"/>
        </p:nvSpPr>
        <p:spPr>
          <a:xfrm>
            <a:off x="1857095" y="495491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F49973BA-C0E1-9DB6-F14F-F326ED0C8700}"/>
              </a:ext>
            </a:extLst>
          </p:cNvPr>
          <p:cNvSpPr/>
          <p:nvPr userDrawn="1"/>
        </p:nvSpPr>
        <p:spPr>
          <a:xfrm>
            <a:off x="3866456" y="415415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6422483-2999-7D3D-422B-23683B72C1E1}"/>
              </a:ext>
            </a:extLst>
          </p:cNvPr>
          <p:cNvSpPr/>
          <p:nvPr userDrawn="1"/>
        </p:nvSpPr>
        <p:spPr>
          <a:xfrm>
            <a:off x="1857095" y="413662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CBDA8352-04A8-CA95-2A5A-CBD134AE176C}"/>
              </a:ext>
            </a:extLst>
          </p:cNvPr>
          <p:cNvSpPr/>
          <p:nvPr userDrawn="1"/>
        </p:nvSpPr>
        <p:spPr>
          <a:xfrm>
            <a:off x="3866456" y="495491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1007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9C93C-C147-D2FF-6AFC-7E7BE5466F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217830-FCB5-9878-FF2A-D2CDEE77AC2C}"/>
              </a:ext>
            </a:extLst>
          </p:cNvPr>
          <p:cNvSpPr>
            <a:spLocks noGrp="1"/>
          </p:cNvSpPr>
          <p:nvPr>
            <p:ph type="body" orient="vert" idx="1"/>
          </p:nvPr>
        </p:nvSpPr>
        <p:spPr>
          <a:xfrm>
            <a:off x="3322320" y="365125"/>
            <a:ext cx="525018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2D0C7C-F16C-C08B-4592-407E9C6577DA}"/>
              </a:ext>
            </a:extLst>
          </p:cNvPr>
          <p:cNvSpPr>
            <a:spLocks noGrp="1"/>
          </p:cNvSpPr>
          <p:nvPr>
            <p:ph type="dt" sz="half" idx="10"/>
          </p:nvPr>
        </p:nvSpPr>
        <p:spPr>
          <a:xfrm>
            <a:off x="838200" y="6356350"/>
            <a:ext cx="2743200" cy="365125"/>
          </a:xfrm>
          <a:prstGeom prst="rect">
            <a:avLst/>
          </a:prstGeom>
        </p:spPr>
        <p:txBody>
          <a:bodyPr/>
          <a:lstStyle/>
          <a:p>
            <a:endParaRPr lang="en-GB" dirty="0"/>
          </a:p>
        </p:txBody>
      </p:sp>
      <p:sp>
        <p:nvSpPr>
          <p:cNvPr id="5" name="Footer Placeholder 4">
            <a:extLst>
              <a:ext uri="{FF2B5EF4-FFF2-40B4-BE49-F238E27FC236}">
                <a16:creationId xmlns:a16="http://schemas.microsoft.com/office/drawing/2014/main" id="{BE4DD17E-38FC-A1A4-51ED-35464F773CA6}"/>
              </a:ext>
            </a:extLst>
          </p:cNvPr>
          <p:cNvSpPr>
            <a:spLocks noGrp="1"/>
          </p:cNvSpPr>
          <p:nvPr>
            <p:ph type="ftr" sz="quarter" idx="11"/>
          </p:nvPr>
        </p:nvSpPr>
        <p:spPr>
          <a:xfrm>
            <a:off x="0" y="6363473"/>
            <a:ext cx="4114800" cy="365125"/>
          </a:xfrm>
          <a:prstGeom prst="rect">
            <a:avLst/>
          </a:prstGeom>
        </p:spPr>
        <p:txBody>
          <a:bodyPr/>
          <a:lstStyle/>
          <a:p>
            <a:r>
              <a:rPr lang="en-GB"/>
              <a:t>POL2017 W7 – Content Analysis I</a:t>
            </a:r>
            <a:endParaRPr lang="en-GB" dirty="0"/>
          </a:p>
        </p:txBody>
      </p:sp>
      <p:sp>
        <p:nvSpPr>
          <p:cNvPr id="6" name="Slide Number Placeholder 5">
            <a:extLst>
              <a:ext uri="{FF2B5EF4-FFF2-40B4-BE49-F238E27FC236}">
                <a16:creationId xmlns:a16="http://schemas.microsoft.com/office/drawing/2014/main" id="{56BC4716-9DDB-6984-A8BE-8D9E1ACA7B34}"/>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dirty="0"/>
          </a:p>
        </p:txBody>
      </p:sp>
      <p:sp>
        <p:nvSpPr>
          <p:cNvPr id="7" name="Rectangle 6">
            <a:extLst>
              <a:ext uri="{FF2B5EF4-FFF2-40B4-BE49-F238E27FC236}">
                <a16:creationId xmlns:a16="http://schemas.microsoft.com/office/drawing/2014/main" id="{F841951A-8D87-4F43-FC6B-A657181FC6FF}"/>
              </a:ext>
            </a:extLst>
          </p:cNvPr>
          <p:cNvSpPr/>
          <p:nvPr userDrawn="1"/>
        </p:nvSpPr>
        <p:spPr>
          <a:xfrm>
            <a:off x="0" y="0"/>
            <a:ext cx="12192000" cy="1154096"/>
          </a:xfrm>
          <a:prstGeom prst="rect">
            <a:avLst/>
          </a:prstGeom>
          <a:solidFill>
            <a:srgbClr val="01A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C5C020D-E67A-E299-C503-6697E5A42110}"/>
              </a:ext>
            </a:extLst>
          </p:cNvPr>
          <p:cNvSpPr/>
          <p:nvPr userDrawn="1"/>
        </p:nvSpPr>
        <p:spPr>
          <a:xfrm>
            <a:off x="1626737" y="224369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90AA7976-0675-37B6-6301-B5E08A25B6EE}"/>
              </a:ext>
            </a:extLst>
          </p:cNvPr>
          <p:cNvSpPr/>
          <p:nvPr userDrawn="1"/>
        </p:nvSpPr>
        <p:spPr>
          <a:xfrm>
            <a:off x="1626739" y="304686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2E80848C-7A3C-EDDF-7749-D9687FA7D534}"/>
              </a:ext>
            </a:extLst>
          </p:cNvPr>
          <p:cNvSpPr/>
          <p:nvPr userDrawn="1"/>
        </p:nvSpPr>
        <p:spPr>
          <a:xfrm>
            <a:off x="561561" y="304686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90161F2-63FE-D7D0-C071-2CB3FADFBD2A}"/>
              </a:ext>
            </a:extLst>
          </p:cNvPr>
          <p:cNvSpPr/>
          <p:nvPr userDrawn="1"/>
        </p:nvSpPr>
        <p:spPr>
          <a:xfrm>
            <a:off x="2570922" y="224610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66C6C8B-7D04-F1DC-88ED-4B4EE5498B39}"/>
              </a:ext>
            </a:extLst>
          </p:cNvPr>
          <p:cNvSpPr/>
          <p:nvPr userDrawn="1"/>
        </p:nvSpPr>
        <p:spPr>
          <a:xfrm>
            <a:off x="561561" y="222857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E9492BF5-494B-4BE4-709D-FB2112364DD6}"/>
              </a:ext>
            </a:extLst>
          </p:cNvPr>
          <p:cNvSpPr/>
          <p:nvPr userDrawn="1"/>
        </p:nvSpPr>
        <p:spPr>
          <a:xfrm>
            <a:off x="2570922" y="304686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327DFB5F-12A2-63A9-95E9-BB741AD5BE28}"/>
              </a:ext>
            </a:extLst>
          </p:cNvPr>
          <p:cNvSpPr/>
          <p:nvPr userDrawn="1"/>
        </p:nvSpPr>
        <p:spPr>
          <a:xfrm>
            <a:off x="1656211" y="424318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3B5871CD-4399-36A1-3253-4B0BB32C4D3D}"/>
              </a:ext>
            </a:extLst>
          </p:cNvPr>
          <p:cNvSpPr/>
          <p:nvPr userDrawn="1"/>
        </p:nvSpPr>
        <p:spPr>
          <a:xfrm>
            <a:off x="1656213" y="504635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D46D2525-DFE5-C548-4358-DBBB03B838EE}"/>
              </a:ext>
            </a:extLst>
          </p:cNvPr>
          <p:cNvSpPr/>
          <p:nvPr userDrawn="1"/>
        </p:nvSpPr>
        <p:spPr>
          <a:xfrm>
            <a:off x="591035" y="504635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E6748769-125E-C9B7-16F9-5C2B1EB7A452}"/>
              </a:ext>
            </a:extLst>
          </p:cNvPr>
          <p:cNvSpPr/>
          <p:nvPr userDrawn="1"/>
        </p:nvSpPr>
        <p:spPr>
          <a:xfrm>
            <a:off x="2600396" y="424559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3133E4F-DF31-F074-FDA8-6D6D35FFF0B4}"/>
              </a:ext>
            </a:extLst>
          </p:cNvPr>
          <p:cNvSpPr/>
          <p:nvPr userDrawn="1"/>
        </p:nvSpPr>
        <p:spPr>
          <a:xfrm>
            <a:off x="591035" y="422806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6DE0CA1-4658-0FB9-A733-3BE9DDB4D172}"/>
              </a:ext>
            </a:extLst>
          </p:cNvPr>
          <p:cNvSpPr/>
          <p:nvPr userDrawn="1"/>
        </p:nvSpPr>
        <p:spPr>
          <a:xfrm>
            <a:off x="2600396" y="504635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45211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vox Question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C5E4-F653-D1E5-781B-5C80DA9A1FD7}"/>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CA4B1EFF-8603-5BC3-A16F-837AA235F13A}"/>
              </a:ext>
            </a:extLst>
          </p:cNvPr>
          <p:cNvSpPr>
            <a:spLocks noGrp="1"/>
          </p:cNvSpPr>
          <p:nvPr>
            <p:ph type="dt" sz="half" idx="10"/>
          </p:nvPr>
        </p:nvSpPr>
        <p:spPr/>
        <p:txBody>
          <a:bodyPr/>
          <a:lstStyle/>
          <a:p>
            <a:endParaRPr lang="en-FI"/>
          </a:p>
        </p:txBody>
      </p:sp>
      <p:sp>
        <p:nvSpPr>
          <p:cNvPr id="4" name="Footer Placeholder 3">
            <a:extLst>
              <a:ext uri="{FF2B5EF4-FFF2-40B4-BE49-F238E27FC236}">
                <a16:creationId xmlns:a16="http://schemas.microsoft.com/office/drawing/2014/main" id="{C1DFCB76-F866-AFF2-45A8-D75DD768A349}"/>
              </a:ext>
            </a:extLst>
          </p:cNvPr>
          <p:cNvSpPr>
            <a:spLocks noGrp="1"/>
          </p:cNvSpPr>
          <p:nvPr>
            <p:ph type="ftr" sz="quarter" idx="11"/>
          </p:nvPr>
        </p:nvSpPr>
        <p:spPr/>
        <p:txBody>
          <a:bodyPr/>
          <a:lstStyle/>
          <a:p>
            <a:r>
              <a:rPr lang="en-FI"/>
              <a:t>POL2017 W7 – Content Analysis I</a:t>
            </a:r>
          </a:p>
        </p:txBody>
      </p:sp>
      <p:sp>
        <p:nvSpPr>
          <p:cNvPr id="5" name="Slide Number Placeholder 4">
            <a:extLst>
              <a:ext uri="{FF2B5EF4-FFF2-40B4-BE49-F238E27FC236}">
                <a16:creationId xmlns:a16="http://schemas.microsoft.com/office/drawing/2014/main" id="{E8577D54-9E7B-8CA3-C7DA-9BF166CA6240}"/>
              </a:ext>
            </a:extLst>
          </p:cNvPr>
          <p:cNvSpPr>
            <a:spLocks noGrp="1"/>
          </p:cNvSpPr>
          <p:nvPr>
            <p:ph type="sldNum" sz="quarter" idx="12"/>
          </p:nvPr>
        </p:nvSpPr>
        <p:spPr/>
        <p:txBody>
          <a:bodyPr/>
          <a:lstStyle/>
          <a:p>
            <a:fld id="{C4DDFEFA-D601-40AB-9EFD-121C9BFF3B2B}" type="slidenum">
              <a:rPr lang="en-FI" smtClean="0"/>
              <a:t>‹#›</a:t>
            </a:fld>
            <a:endParaRPr lang="en-FI"/>
          </a:p>
        </p:txBody>
      </p:sp>
      <p:sp>
        <p:nvSpPr>
          <p:cNvPr id="7" name="Content Placeholder 6">
            <a:extLst>
              <a:ext uri="{FF2B5EF4-FFF2-40B4-BE49-F238E27FC236}">
                <a16:creationId xmlns:a16="http://schemas.microsoft.com/office/drawing/2014/main" id="{23589107-4708-E9D3-0A18-B23A231F8127}"/>
              </a:ext>
            </a:extLst>
          </p:cNvPr>
          <p:cNvSpPr>
            <a:spLocks noGrp="1"/>
          </p:cNvSpPr>
          <p:nvPr>
            <p:ph sz="quarter" idx="13"/>
          </p:nvPr>
        </p:nvSpPr>
        <p:spPr>
          <a:xfrm>
            <a:off x="838200" y="1798321"/>
            <a:ext cx="10515600" cy="439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30188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6CF2-3EBA-681F-12E2-047B13DC50D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5AF9307-5FB6-6290-DF8F-926071B84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a:extLst>
              <a:ext uri="{FF2B5EF4-FFF2-40B4-BE49-F238E27FC236}">
                <a16:creationId xmlns:a16="http://schemas.microsoft.com/office/drawing/2014/main" id="{DB4A59CA-8A2F-AD9B-5DDF-633218821F88}"/>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W7 – Content Analysis I</a:t>
            </a:r>
            <a:endParaRPr lang="en-GB" dirty="0"/>
          </a:p>
        </p:txBody>
      </p:sp>
      <p:sp>
        <p:nvSpPr>
          <p:cNvPr id="8" name="Slide Number Placeholder 4">
            <a:extLst>
              <a:ext uri="{FF2B5EF4-FFF2-40B4-BE49-F238E27FC236}">
                <a16:creationId xmlns:a16="http://schemas.microsoft.com/office/drawing/2014/main" id="{A87A51AF-A455-2D0A-339C-664F8D854363}"/>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3687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98B581-4BB0-C834-81E4-E83B8806A139}"/>
              </a:ext>
            </a:extLst>
          </p:cNvPr>
          <p:cNvSpPr/>
          <p:nvPr userDrawn="1"/>
        </p:nvSpPr>
        <p:spPr>
          <a:xfrm>
            <a:off x="0" y="0"/>
            <a:ext cx="12192000" cy="6857999"/>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25887F5E-5F3C-BBF6-59D2-5719676BDADB}"/>
              </a:ext>
            </a:extLst>
          </p:cNvPr>
          <p:cNvSpPr>
            <a:spLocks noGrp="1"/>
          </p:cNvSpPr>
          <p:nvPr>
            <p:ph type="title"/>
          </p:nvPr>
        </p:nvSpPr>
        <p:spPr>
          <a:xfrm>
            <a:off x="1050587" y="1692613"/>
            <a:ext cx="9893031" cy="2626469"/>
          </a:xfrm>
        </p:spPr>
        <p:txBody>
          <a:bodyPr anchor="b">
            <a:normAutofit/>
          </a:bodyPr>
          <a:lstStyle>
            <a:lvl1pPr algn="ctr">
              <a:defRPr sz="6600"/>
            </a:lvl1pPr>
          </a:lstStyle>
          <a:p>
            <a:r>
              <a:rPr lang="en-US" dirty="0"/>
              <a:t>Click to edit Master title style</a:t>
            </a:r>
            <a:endParaRPr lang="en-GB" dirty="0"/>
          </a:p>
        </p:txBody>
      </p:sp>
    </p:spTree>
    <p:extLst>
      <p:ext uri="{BB962C8B-B14F-4D97-AF65-F5344CB8AC3E}">
        <p14:creationId xmlns:p14="http://schemas.microsoft.com/office/powerpoint/2010/main" val="381611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CC17-3D2F-D715-FA5A-BB4C8CAD3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CAE4E8-6CDF-2FD9-BF6F-EF2C59AB9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3">
            <a:extLst>
              <a:ext uri="{FF2B5EF4-FFF2-40B4-BE49-F238E27FC236}">
                <a16:creationId xmlns:a16="http://schemas.microsoft.com/office/drawing/2014/main" id="{9E2D8FD2-D909-4FAE-DA6B-D318B8A2CC9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W7 – Content Analysis I</a:t>
            </a:r>
            <a:endParaRPr lang="en-GB" dirty="0"/>
          </a:p>
        </p:txBody>
      </p:sp>
      <p:sp>
        <p:nvSpPr>
          <p:cNvPr id="9" name="Slide Number Placeholder 4">
            <a:extLst>
              <a:ext uri="{FF2B5EF4-FFF2-40B4-BE49-F238E27FC236}">
                <a16:creationId xmlns:a16="http://schemas.microsoft.com/office/drawing/2014/main" id="{9ADC7A76-56B7-AEBA-F17D-ECA744CB75E8}"/>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5" name="Title 1">
            <a:extLst>
              <a:ext uri="{FF2B5EF4-FFF2-40B4-BE49-F238E27FC236}">
                <a16:creationId xmlns:a16="http://schemas.microsoft.com/office/drawing/2014/main" id="{82C09436-7DF7-BDE9-CF95-052421BA3555}"/>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138431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652BF6-ACFD-6764-A841-65A0CB3E20CE}"/>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2B3D76-2A5A-300F-8F0E-8830F95DFC1D}"/>
              </a:ext>
            </a:extLst>
          </p:cNvPr>
          <p:cNvSpPr>
            <a:spLocks noGrp="1"/>
          </p:cNvSpPr>
          <p:nvPr>
            <p:ph sz="half" idx="2"/>
          </p:nvPr>
        </p:nvSpPr>
        <p:spPr>
          <a:xfrm>
            <a:off x="839788" y="2505075"/>
            <a:ext cx="5157787" cy="3684588"/>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FB145A9-A05F-C1CB-E5C0-02A3BFF9A85B}"/>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D071D9-E642-31AA-AE3F-69DEF1758E16}"/>
              </a:ext>
            </a:extLst>
          </p:cNvPr>
          <p:cNvSpPr>
            <a:spLocks noGrp="1"/>
          </p:cNvSpPr>
          <p:nvPr>
            <p:ph sz="quarter" idx="4"/>
          </p:nvPr>
        </p:nvSpPr>
        <p:spPr>
          <a:xfrm>
            <a:off x="6172200" y="2505075"/>
            <a:ext cx="5183188" cy="3684588"/>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5ABF6DF7-3183-A9DF-C891-522AE460E439}"/>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W7 – Content Analysis I</a:t>
            </a:r>
            <a:endParaRPr lang="en-GB" dirty="0"/>
          </a:p>
        </p:txBody>
      </p:sp>
      <p:sp>
        <p:nvSpPr>
          <p:cNvPr id="11" name="Slide Number Placeholder 4">
            <a:extLst>
              <a:ext uri="{FF2B5EF4-FFF2-40B4-BE49-F238E27FC236}">
                <a16:creationId xmlns:a16="http://schemas.microsoft.com/office/drawing/2014/main" id="{9B3DE170-4110-D1C3-D06E-5D7D884C6C57}"/>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7" name="Title 1">
            <a:extLst>
              <a:ext uri="{FF2B5EF4-FFF2-40B4-BE49-F238E27FC236}">
                <a16:creationId xmlns:a16="http://schemas.microsoft.com/office/drawing/2014/main" id="{22E5BA71-C08F-1D0F-0F81-B9192A0C0D2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43671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59C097-32A5-A687-E53B-70511CAF290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5F39E005-ECD2-D8B0-F2A6-7FF12C769CCB}"/>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3" name="Title 1">
            <a:extLst>
              <a:ext uri="{FF2B5EF4-FFF2-40B4-BE49-F238E27FC236}">
                <a16:creationId xmlns:a16="http://schemas.microsoft.com/office/drawing/2014/main" id="{F92392D4-0138-ECBD-532E-276BBF1ADD4F}"/>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48115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2EB5B-91EF-4908-4A2A-172B36FE1DF3}"/>
              </a:ext>
            </a:extLst>
          </p:cNvPr>
          <p:cNvSpPr/>
          <p:nvPr userDrawn="1"/>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8B6E87AB-CAA0-4BDE-E584-6A2A21EB30BE}"/>
              </a:ext>
            </a:extLst>
          </p:cNvPr>
          <p:cNvSpPr>
            <a:spLocks noGrp="1"/>
          </p:cNvSpPr>
          <p:nvPr>
            <p:ph type="sldNum" sz="quarter" idx="12"/>
          </p:nvPr>
        </p:nvSpPr>
        <p:spPr>
          <a:xfrm>
            <a:off x="9028889" y="6356349"/>
            <a:ext cx="2743200"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193971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A148E-F221-49F5-8FAD-8F9979F79DB1}"/>
              </a:ext>
            </a:extLst>
          </p:cNvPr>
          <p:cNvSpPr>
            <a:spLocks noGrp="1"/>
          </p:cNvSpPr>
          <p:nvPr>
            <p:ph idx="1"/>
          </p:nvPr>
        </p:nvSpPr>
        <p:spPr>
          <a:xfrm>
            <a:off x="5000017" y="1489848"/>
            <a:ext cx="6491558" cy="4873625"/>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EBFCA531-6799-0A7D-BB52-DE792E83A6A2}"/>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855C95B6-27F8-3A53-C994-DD92E5F860BD}"/>
              </a:ext>
            </a:extLst>
          </p:cNvPr>
          <p:cNvSpPr>
            <a:spLocks noGrp="1"/>
          </p:cNvSpPr>
          <p:nvPr>
            <p:ph type="ftr" sz="quarter" idx="11"/>
          </p:nvPr>
        </p:nvSpPr>
        <p:spPr>
          <a:xfrm>
            <a:off x="0" y="6363474"/>
            <a:ext cx="4114800" cy="365125"/>
          </a:xfrm>
          <a:prstGeom prst="rect">
            <a:avLst/>
          </a:prstGeom>
        </p:spPr>
        <p:txBody>
          <a:bodyPr/>
          <a:lstStyle/>
          <a:p>
            <a:r>
              <a:rPr lang="en-GB"/>
              <a:t>POL2017 W7 – Content Analysis I</a:t>
            </a:r>
            <a:endParaRPr lang="en-GB" dirty="0"/>
          </a:p>
        </p:txBody>
      </p:sp>
      <p:sp>
        <p:nvSpPr>
          <p:cNvPr id="7" name="Slide Number Placeholder 6">
            <a:extLst>
              <a:ext uri="{FF2B5EF4-FFF2-40B4-BE49-F238E27FC236}">
                <a16:creationId xmlns:a16="http://schemas.microsoft.com/office/drawing/2014/main" id="{02493E98-5D4C-EB9B-5697-C0ED4B9F262C}"/>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dirty="0"/>
          </a:p>
        </p:txBody>
      </p:sp>
      <p:sp>
        <p:nvSpPr>
          <p:cNvPr id="5" name="Title 1">
            <a:extLst>
              <a:ext uri="{FF2B5EF4-FFF2-40B4-BE49-F238E27FC236}">
                <a16:creationId xmlns:a16="http://schemas.microsoft.com/office/drawing/2014/main" id="{ACC033A0-C9EA-ED54-3B72-4192C4F0453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64569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DEE3-635D-CB9C-9911-5F287B56C8B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87404D5-B2D3-F6C7-A964-A19846114627}"/>
              </a:ext>
            </a:extLst>
          </p:cNvPr>
          <p:cNvSpPr>
            <a:spLocks noGrp="1"/>
          </p:cNvSpPr>
          <p:nvPr>
            <p:ph type="pic" idx="1"/>
          </p:nvPr>
        </p:nvSpPr>
        <p:spPr>
          <a:xfrm>
            <a:off x="4309353" y="1352145"/>
            <a:ext cx="7402749" cy="5004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C72E5A9-E23F-5DEE-AF48-F3FF759A3395}"/>
              </a:ext>
            </a:extLst>
          </p:cNvPr>
          <p:cNvSpPr>
            <a:spLocks noGrp="1"/>
          </p:cNvSpPr>
          <p:nvPr>
            <p:ph type="body" sz="half" idx="2"/>
          </p:nvPr>
        </p:nvSpPr>
        <p:spPr>
          <a:xfrm>
            <a:off x="242887" y="1916349"/>
            <a:ext cx="3871913" cy="3959156"/>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0A564931-9660-71DE-C324-782959E138C0}"/>
              </a:ext>
            </a:extLst>
          </p:cNvPr>
          <p:cNvSpPr>
            <a:spLocks noGrp="1"/>
          </p:cNvSpPr>
          <p:nvPr>
            <p:ph type="ftr" sz="quarter" idx="11"/>
          </p:nvPr>
        </p:nvSpPr>
        <p:spPr>
          <a:xfrm>
            <a:off x="0" y="6363473"/>
            <a:ext cx="4114800" cy="365125"/>
          </a:xfrm>
          <a:prstGeom prst="rect">
            <a:avLst/>
          </a:prstGeom>
        </p:spPr>
        <p:txBody>
          <a:bodyPr/>
          <a:lstStyle/>
          <a:p>
            <a:r>
              <a:rPr lang="en-GB"/>
              <a:t>POL2017 W7 – Content Analysis I</a:t>
            </a:r>
            <a:endParaRPr lang="en-GB" dirty="0"/>
          </a:p>
        </p:txBody>
      </p:sp>
      <p:sp>
        <p:nvSpPr>
          <p:cNvPr id="7" name="Slide Number Placeholder 6">
            <a:extLst>
              <a:ext uri="{FF2B5EF4-FFF2-40B4-BE49-F238E27FC236}">
                <a16:creationId xmlns:a16="http://schemas.microsoft.com/office/drawing/2014/main" id="{0974101F-C579-3FA8-15A9-1156DC1C4485}"/>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251602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5E911-D491-9FF0-A994-C6B793C0EB5E}"/>
              </a:ext>
            </a:extLst>
          </p:cNvPr>
          <p:cNvSpPr/>
          <p:nvPr userDrawn="1"/>
        </p:nvSpPr>
        <p:spPr>
          <a:xfrm>
            <a:off x="0" y="0"/>
            <a:ext cx="12192000" cy="1154097"/>
          </a:xfrm>
          <a:prstGeom prst="rect">
            <a:avLst/>
          </a:prstGeom>
          <a:solidFill>
            <a:srgbClr val="0070C0"/>
          </a:solidFill>
          <a:ln>
            <a:solidFill>
              <a:srgbClr val="3767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120A8125-450B-C759-EE28-E4766E4DADFD}"/>
              </a:ext>
            </a:extLst>
          </p:cNvPr>
          <p:cNvSpPr>
            <a:spLocks noGrp="1"/>
          </p:cNvSpPr>
          <p:nvPr>
            <p:ph type="title"/>
          </p:nvPr>
        </p:nvSpPr>
        <p:spPr>
          <a:xfrm>
            <a:off x="506027" y="93257"/>
            <a:ext cx="11685973" cy="1154096"/>
          </a:xfrm>
          <a:prstGeom prst="rect">
            <a:avLst/>
          </a:prstGeom>
          <a:noFill/>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5F57A63-E583-0606-820E-D2535190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Footer Placeholder 3">
            <a:extLst>
              <a:ext uri="{FF2B5EF4-FFF2-40B4-BE49-F238E27FC236}">
                <a16:creationId xmlns:a16="http://schemas.microsoft.com/office/drawing/2014/main" id="{A76EF038-572C-E3A7-507B-C8F667377E7D}"/>
              </a:ext>
            </a:extLst>
          </p:cNvPr>
          <p:cNvSpPr>
            <a:spLocks noGrp="1"/>
          </p:cNvSpPr>
          <p:nvPr>
            <p:ph type="ftr" sz="quarter" idx="3"/>
          </p:nvPr>
        </p:nvSpPr>
        <p:spPr>
          <a:xfrm>
            <a:off x="252918" y="6363474"/>
            <a:ext cx="3861881" cy="365125"/>
          </a:xfrm>
          <a:prstGeom prst="rect">
            <a:avLst/>
          </a:prstGeom>
        </p:spPr>
        <p:txBody>
          <a:bodyPr/>
          <a:lstStyle>
            <a:lvl1pPr algn="l">
              <a:defRPr sz="1400">
                <a:latin typeface="Gill Sans MT" panose="020B0502020104020203" pitchFamily="34" charset="0"/>
              </a:defRPr>
            </a:lvl1pPr>
          </a:lstStyle>
          <a:p>
            <a:r>
              <a:rPr lang="en-GB"/>
              <a:t>POL2017 W7 – Content Analysis I</a:t>
            </a:r>
            <a:endParaRPr lang="en-GB" dirty="0"/>
          </a:p>
        </p:txBody>
      </p:sp>
      <p:sp>
        <p:nvSpPr>
          <p:cNvPr id="10" name="Slide Number Placeholder 4">
            <a:extLst>
              <a:ext uri="{FF2B5EF4-FFF2-40B4-BE49-F238E27FC236}">
                <a16:creationId xmlns:a16="http://schemas.microsoft.com/office/drawing/2014/main" id="{422A7349-2727-7A03-4940-F40F76DE81F9}"/>
              </a:ext>
            </a:extLst>
          </p:cNvPr>
          <p:cNvSpPr>
            <a:spLocks noGrp="1"/>
          </p:cNvSpPr>
          <p:nvPr>
            <p:ph type="sldNum" sz="quarter" idx="4"/>
          </p:nvPr>
        </p:nvSpPr>
        <p:spPr>
          <a:xfrm>
            <a:off x="9291536" y="6363474"/>
            <a:ext cx="2576209" cy="365125"/>
          </a:xfrm>
          <a:prstGeom prst="rect">
            <a:avLst/>
          </a:prstGeom>
        </p:spPr>
        <p:txBody>
          <a:bodyPr/>
          <a:lstStyle>
            <a:lvl1pPr algn="r">
              <a:defRPr sz="1400">
                <a:latin typeface="Gill Sans MT" panose="020B0502020104020203" pitchFamily="34" charset="0"/>
              </a:defRPr>
            </a:lvl1pPr>
          </a:lstStyle>
          <a:p>
            <a:fld id="{372769DB-CAE7-4C85-A9AF-7D4D8DE4CA22}" type="slidenum">
              <a:rPr lang="en-GB" smtClean="0"/>
              <a:pPr/>
              <a:t>‹#›</a:t>
            </a:fld>
            <a:endParaRPr lang="en-GB" dirty="0"/>
          </a:p>
        </p:txBody>
      </p:sp>
    </p:spTree>
    <p:extLst>
      <p:ext uri="{BB962C8B-B14F-4D97-AF65-F5344CB8AC3E}">
        <p14:creationId xmlns:p14="http://schemas.microsoft.com/office/powerpoint/2010/main" val="14543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6000" kern="1200">
          <a:solidFill>
            <a:schemeClr val="bg1"/>
          </a:solidFill>
          <a:latin typeface="Franklin Gothic Demi" panose="020B07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gif"/><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gif"/><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journals.sagepub.com/doi/10.1177/13540688221080539"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udding.cool/2017/02/vocabulary/index.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433" Type="http://schemas.openxmlformats.org/officeDocument/2006/relationships/tags" Target="../tags/tag433.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402" Type="http://schemas.openxmlformats.org/officeDocument/2006/relationships/tags" Target="../tags/tag402.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388" Type="http://schemas.openxmlformats.org/officeDocument/2006/relationships/tags" Target="../tags/tag388.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413" Type="http://schemas.openxmlformats.org/officeDocument/2006/relationships/tags" Target="../tags/tag413.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399" Type="http://schemas.openxmlformats.org/officeDocument/2006/relationships/tags" Target="../tags/tag399.xml"/><Relationship Id="rId259" Type="http://schemas.openxmlformats.org/officeDocument/2006/relationships/tags" Target="../tags/tag259.xml"/><Relationship Id="rId424" Type="http://schemas.openxmlformats.org/officeDocument/2006/relationships/tags" Target="../tags/tag424.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435" Type="http://schemas.openxmlformats.org/officeDocument/2006/relationships/tags" Target="../tags/tag435.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390" Type="http://schemas.openxmlformats.org/officeDocument/2006/relationships/tags" Target="../tags/tag390.xml"/><Relationship Id="rId404" Type="http://schemas.openxmlformats.org/officeDocument/2006/relationships/tags" Target="../tags/tag404.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415" Type="http://schemas.openxmlformats.org/officeDocument/2006/relationships/tags" Target="../tags/tag415.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426" Type="http://schemas.openxmlformats.org/officeDocument/2006/relationships/tags" Target="../tags/tag426.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tags" Target="../tags/tag381.xml"/><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406" Type="http://schemas.openxmlformats.org/officeDocument/2006/relationships/tags" Target="../tags/tag406.xml"/><Relationship Id="rId9" Type="http://schemas.openxmlformats.org/officeDocument/2006/relationships/tags" Target="../tags/tag9.xml"/><Relationship Id="rId210" Type="http://schemas.openxmlformats.org/officeDocument/2006/relationships/tags" Target="../tags/tag210.xml"/><Relationship Id="rId392" Type="http://schemas.openxmlformats.org/officeDocument/2006/relationships/tags" Target="../tags/tag392.xml"/><Relationship Id="rId252" Type="http://schemas.openxmlformats.org/officeDocument/2006/relationships/tags" Target="../tags/tag252.xml"/><Relationship Id="rId294" Type="http://schemas.openxmlformats.org/officeDocument/2006/relationships/tags" Target="../tags/tag294.xml"/><Relationship Id="rId308" Type="http://schemas.openxmlformats.org/officeDocument/2006/relationships/tags" Target="../tags/tag308.xml"/><Relationship Id="rId47" Type="http://schemas.openxmlformats.org/officeDocument/2006/relationships/tags" Target="../tags/tag47.xml"/><Relationship Id="rId89" Type="http://schemas.openxmlformats.org/officeDocument/2006/relationships/tags" Target="../tags/tag89.xml"/><Relationship Id="rId112" Type="http://schemas.openxmlformats.org/officeDocument/2006/relationships/tags" Target="../tags/tag112.xml"/><Relationship Id="rId154" Type="http://schemas.openxmlformats.org/officeDocument/2006/relationships/tags" Target="../tags/tag154.xml"/><Relationship Id="rId361" Type="http://schemas.openxmlformats.org/officeDocument/2006/relationships/tags" Target="../tags/tag361.xml"/><Relationship Id="rId196" Type="http://schemas.openxmlformats.org/officeDocument/2006/relationships/tags" Target="../tags/tag196.xml"/><Relationship Id="rId417" Type="http://schemas.openxmlformats.org/officeDocument/2006/relationships/tags" Target="../tags/tag417.xml"/><Relationship Id="rId16" Type="http://schemas.openxmlformats.org/officeDocument/2006/relationships/tags" Target="../tags/tag16.xml"/><Relationship Id="rId221" Type="http://schemas.openxmlformats.org/officeDocument/2006/relationships/tags" Target="../tags/tag221.xml"/><Relationship Id="rId263" Type="http://schemas.openxmlformats.org/officeDocument/2006/relationships/tags" Target="../tags/tag263.xml"/><Relationship Id="rId319" Type="http://schemas.openxmlformats.org/officeDocument/2006/relationships/tags" Target="../tags/tag319.xml"/><Relationship Id="rId58" Type="http://schemas.openxmlformats.org/officeDocument/2006/relationships/tags" Target="../tags/tag58.xml"/><Relationship Id="rId123" Type="http://schemas.openxmlformats.org/officeDocument/2006/relationships/tags" Target="../tags/tag123.xml"/><Relationship Id="rId330" Type="http://schemas.openxmlformats.org/officeDocument/2006/relationships/tags" Target="../tags/tag330.xml"/><Relationship Id="rId165" Type="http://schemas.openxmlformats.org/officeDocument/2006/relationships/tags" Target="../tags/tag165.xml"/><Relationship Id="rId372" Type="http://schemas.openxmlformats.org/officeDocument/2006/relationships/tags" Target="../tags/tag372.xml"/><Relationship Id="rId428" Type="http://schemas.openxmlformats.org/officeDocument/2006/relationships/tags" Target="../tags/tag428.xml"/><Relationship Id="rId232" Type="http://schemas.openxmlformats.org/officeDocument/2006/relationships/tags" Target="../tags/tag232.xml"/><Relationship Id="rId274" Type="http://schemas.openxmlformats.org/officeDocument/2006/relationships/tags" Target="../tags/tag274.xml"/><Relationship Id="rId27" Type="http://schemas.openxmlformats.org/officeDocument/2006/relationships/tags" Target="../tags/tag27.xml"/><Relationship Id="rId69" Type="http://schemas.openxmlformats.org/officeDocument/2006/relationships/tags" Target="../tags/tag69.xml"/><Relationship Id="rId134" Type="http://schemas.openxmlformats.org/officeDocument/2006/relationships/tags" Target="../tags/tag134.xml"/><Relationship Id="rId80" Type="http://schemas.openxmlformats.org/officeDocument/2006/relationships/tags" Target="../tags/tag80.xml"/><Relationship Id="rId176" Type="http://schemas.openxmlformats.org/officeDocument/2006/relationships/tags" Target="../tags/tag176.xml"/><Relationship Id="rId341" Type="http://schemas.openxmlformats.org/officeDocument/2006/relationships/tags" Target="../tags/tag341.xml"/><Relationship Id="rId383" Type="http://schemas.openxmlformats.org/officeDocument/2006/relationships/tags" Target="../tags/tag383.xml"/><Relationship Id="rId201" Type="http://schemas.openxmlformats.org/officeDocument/2006/relationships/tags" Target="../tags/tag201.xml"/><Relationship Id="rId243" Type="http://schemas.openxmlformats.org/officeDocument/2006/relationships/tags" Target="../tags/tag243.xml"/><Relationship Id="rId285" Type="http://schemas.openxmlformats.org/officeDocument/2006/relationships/tags" Target="../tags/tag285.xml"/><Relationship Id="rId38" Type="http://schemas.openxmlformats.org/officeDocument/2006/relationships/tags" Target="../tags/tag38.xml"/><Relationship Id="rId103" Type="http://schemas.openxmlformats.org/officeDocument/2006/relationships/tags" Target="../tags/tag103.xml"/><Relationship Id="rId310" Type="http://schemas.openxmlformats.org/officeDocument/2006/relationships/tags" Target="../tags/tag310.xml"/><Relationship Id="rId91" Type="http://schemas.openxmlformats.org/officeDocument/2006/relationships/tags" Target="../tags/tag91.xml"/><Relationship Id="rId145" Type="http://schemas.openxmlformats.org/officeDocument/2006/relationships/tags" Target="../tags/tag145.xml"/><Relationship Id="rId187" Type="http://schemas.openxmlformats.org/officeDocument/2006/relationships/tags" Target="../tags/tag187.xml"/><Relationship Id="rId352" Type="http://schemas.openxmlformats.org/officeDocument/2006/relationships/tags" Target="../tags/tag352.xml"/><Relationship Id="rId394" Type="http://schemas.openxmlformats.org/officeDocument/2006/relationships/tags" Target="../tags/tag394.xml"/><Relationship Id="rId408" Type="http://schemas.openxmlformats.org/officeDocument/2006/relationships/tags" Target="../tags/tag408.xml"/><Relationship Id="rId212" Type="http://schemas.openxmlformats.org/officeDocument/2006/relationships/tags" Target="../tags/tag212.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384" Type="http://schemas.openxmlformats.org/officeDocument/2006/relationships/tags" Target="../tags/tag384.xml"/><Relationship Id="rId419" Type="http://schemas.openxmlformats.org/officeDocument/2006/relationships/tags" Target="../tags/tag419.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430" Type="http://schemas.openxmlformats.org/officeDocument/2006/relationships/tags" Target="../tags/tag430.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395" Type="http://schemas.openxmlformats.org/officeDocument/2006/relationships/tags" Target="../tags/tag395.xml"/><Relationship Id="rId409" Type="http://schemas.openxmlformats.org/officeDocument/2006/relationships/tags" Target="../tags/tag409.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420" Type="http://schemas.openxmlformats.org/officeDocument/2006/relationships/tags" Target="../tags/tag420.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385" Type="http://schemas.openxmlformats.org/officeDocument/2006/relationships/tags" Target="../tags/tag385.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410" Type="http://schemas.openxmlformats.org/officeDocument/2006/relationships/tags" Target="../tags/tag410.xml"/><Relationship Id="rId431" Type="http://schemas.openxmlformats.org/officeDocument/2006/relationships/tags" Target="../tags/tag431.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96" Type="http://schemas.openxmlformats.org/officeDocument/2006/relationships/tags" Target="../tags/tag396.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400" Type="http://schemas.openxmlformats.org/officeDocument/2006/relationships/tags" Target="../tags/tag400.xml"/><Relationship Id="rId421" Type="http://schemas.openxmlformats.org/officeDocument/2006/relationships/tags" Target="../tags/tag421.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386" Type="http://schemas.openxmlformats.org/officeDocument/2006/relationships/tags" Target="../tags/tag386.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411" Type="http://schemas.openxmlformats.org/officeDocument/2006/relationships/tags" Target="../tags/tag411.xml"/><Relationship Id="rId432" Type="http://schemas.openxmlformats.org/officeDocument/2006/relationships/tags" Target="../tags/tag432.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397" Type="http://schemas.openxmlformats.org/officeDocument/2006/relationships/tags" Target="../tags/tag397.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401" Type="http://schemas.openxmlformats.org/officeDocument/2006/relationships/tags" Target="../tags/tag401.xml"/><Relationship Id="rId422" Type="http://schemas.openxmlformats.org/officeDocument/2006/relationships/tags" Target="../tags/tag422.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387" Type="http://schemas.openxmlformats.org/officeDocument/2006/relationships/tags" Target="../tags/tag387.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412" Type="http://schemas.openxmlformats.org/officeDocument/2006/relationships/tags" Target="../tags/tag412.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398" Type="http://schemas.openxmlformats.org/officeDocument/2006/relationships/tags" Target="../tags/tag398.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423" Type="http://schemas.openxmlformats.org/officeDocument/2006/relationships/tags" Target="../tags/tag423.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434" Type="http://schemas.openxmlformats.org/officeDocument/2006/relationships/tags" Target="../tags/tag434.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403" Type="http://schemas.openxmlformats.org/officeDocument/2006/relationships/tags" Target="../tags/tag403.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389" Type="http://schemas.openxmlformats.org/officeDocument/2006/relationships/tags" Target="../tags/tag389.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414" Type="http://schemas.openxmlformats.org/officeDocument/2006/relationships/tags" Target="../tags/tag414.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425" Type="http://schemas.openxmlformats.org/officeDocument/2006/relationships/tags" Target="../tags/tag425.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tags" Target="../tags/tag380.xml"/><Relationship Id="rId436" Type="http://schemas.openxmlformats.org/officeDocument/2006/relationships/slideLayout" Target="../slideLayouts/slideLayout12.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391" Type="http://schemas.openxmlformats.org/officeDocument/2006/relationships/tags" Target="../tags/tag391.xml"/><Relationship Id="rId405" Type="http://schemas.openxmlformats.org/officeDocument/2006/relationships/tags" Target="../tags/tag405.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416" Type="http://schemas.openxmlformats.org/officeDocument/2006/relationships/tags" Target="../tags/tag416.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 Id="rId427" Type="http://schemas.openxmlformats.org/officeDocument/2006/relationships/tags" Target="../tags/tag427.xml"/><Relationship Id="rId26" Type="http://schemas.openxmlformats.org/officeDocument/2006/relationships/tags" Target="../tags/tag26.xml"/><Relationship Id="rId231" Type="http://schemas.openxmlformats.org/officeDocument/2006/relationships/tags" Target="../tags/tag231.xml"/><Relationship Id="rId273" Type="http://schemas.openxmlformats.org/officeDocument/2006/relationships/tags" Target="../tags/tag273.xml"/><Relationship Id="rId329" Type="http://schemas.openxmlformats.org/officeDocument/2006/relationships/tags" Target="../tags/tag329.xml"/><Relationship Id="rId68" Type="http://schemas.openxmlformats.org/officeDocument/2006/relationships/tags" Target="../tags/tag68.xml"/><Relationship Id="rId133" Type="http://schemas.openxmlformats.org/officeDocument/2006/relationships/tags" Target="../tags/tag133.xml"/><Relationship Id="rId175" Type="http://schemas.openxmlformats.org/officeDocument/2006/relationships/tags" Target="../tags/tag175.xml"/><Relationship Id="rId340" Type="http://schemas.openxmlformats.org/officeDocument/2006/relationships/tags" Target="../tags/tag340.xml"/><Relationship Id="rId200" Type="http://schemas.openxmlformats.org/officeDocument/2006/relationships/tags" Target="../tags/tag200.xml"/><Relationship Id="rId382" Type="http://schemas.openxmlformats.org/officeDocument/2006/relationships/tags" Target="../tags/tag382.xml"/><Relationship Id="rId242" Type="http://schemas.openxmlformats.org/officeDocument/2006/relationships/tags" Target="../tags/tag242.xml"/><Relationship Id="rId284" Type="http://schemas.openxmlformats.org/officeDocument/2006/relationships/tags" Target="../tags/tag284.xml"/><Relationship Id="rId37" Type="http://schemas.openxmlformats.org/officeDocument/2006/relationships/tags" Target="../tags/tag37.xml"/><Relationship Id="rId79" Type="http://schemas.openxmlformats.org/officeDocument/2006/relationships/tags" Target="../tags/tag79.xml"/><Relationship Id="rId102" Type="http://schemas.openxmlformats.org/officeDocument/2006/relationships/tags" Target="../tags/tag102.xml"/><Relationship Id="rId144" Type="http://schemas.openxmlformats.org/officeDocument/2006/relationships/tags" Target="../tags/tag144.xml"/><Relationship Id="rId90" Type="http://schemas.openxmlformats.org/officeDocument/2006/relationships/tags" Target="../tags/tag90.xml"/><Relationship Id="rId186" Type="http://schemas.openxmlformats.org/officeDocument/2006/relationships/tags" Target="../tags/tag186.xml"/><Relationship Id="rId351" Type="http://schemas.openxmlformats.org/officeDocument/2006/relationships/tags" Target="../tags/tag351.xml"/><Relationship Id="rId393" Type="http://schemas.openxmlformats.org/officeDocument/2006/relationships/tags" Target="../tags/tag393.xml"/><Relationship Id="rId407" Type="http://schemas.openxmlformats.org/officeDocument/2006/relationships/tags" Target="../tags/tag407.xml"/><Relationship Id="rId211" Type="http://schemas.openxmlformats.org/officeDocument/2006/relationships/tags" Target="../tags/tag211.xml"/><Relationship Id="rId253" Type="http://schemas.openxmlformats.org/officeDocument/2006/relationships/tags" Target="../tags/tag253.xml"/><Relationship Id="rId295" Type="http://schemas.openxmlformats.org/officeDocument/2006/relationships/tags" Target="../tags/tag295.xml"/><Relationship Id="rId309" Type="http://schemas.openxmlformats.org/officeDocument/2006/relationships/tags" Target="../tags/tag309.xml"/><Relationship Id="rId48" Type="http://schemas.openxmlformats.org/officeDocument/2006/relationships/tags" Target="../tags/tag48.xml"/><Relationship Id="rId113" Type="http://schemas.openxmlformats.org/officeDocument/2006/relationships/tags" Target="../tags/tag113.xml"/><Relationship Id="rId320" Type="http://schemas.openxmlformats.org/officeDocument/2006/relationships/tags" Target="../tags/tag320.xml"/><Relationship Id="rId155" Type="http://schemas.openxmlformats.org/officeDocument/2006/relationships/tags" Target="../tags/tag155.xml"/><Relationship Id="rId197" Type="http://schemas.openxmlformats.org/officeDocument/2006/relationships/tags" Target="../tags/tag197.xml"/><Relationship Id="rId362" Type="http://schemas.openxmlformats.org/officeDocument/2006/relationships/tags" Target="../tags/tag362.xml"/><Relationship Id="rId418" Type="http://schemas.openxmlformats.org/officeDocument/2006/relationships/tags" Target="../tags/tag418.xml"/><Relationship Id="rId222" Type="http://schemas.openxmlformats.org/officeDocument/2006/relationships/tags" Target="../tags/tag222.xml"/><Relationship Id="rId264" Type="http://schemas.openxmlformats.org/officeDocument/2006/relationships/tags" Target="../tags/tag264.xml"/><Relationship Id="rId17" Type="http://schemas.openxmlformats.org/officeDocument/2006/relationships/tags" Target="../tags/tag17.xml"/><Relationship Id="rId59" Type="http://schemas.openxmlformats.org/officeDocument/2006/relationships/tags" Target="../tags/tag59.xml"/><Relationship Id="rId124" Type="http://schemas.openxmlformats.org/officeDocument/2006/relationships/tags" Target="../tags/tag124.xml"/><Relationship Id="rId70" Type="http://schemas.openxmlformats.org/officeDocument/2006/relationships/tags" Target="../tags/tag70.xml"/><Relationship Id="rId166" Type="http://schemas.openxmlformats.org/officeDocument/2006/relationships/tags" Target="../tags/tag166.xml"/><Relationship Id="rId331" Type="http://schemas.openxmlformats.org/officeDocument/2006/relationships/tags" Target="../tags/tag331.xml"/><Relationship Id="rId373" Type="http://schemas.openxmlformats.org/officeDocument/2006/relationships/tags" Target="../tags/tag373.xml"/><Relationship Id="rId429" Type="http://schemas.openxmlformats.org/officeDocument/2006/relationships/tags" Target="../tags/tag429.xml"/><Relationship Id="rId1" Type="http://schemas.openxmlformats.org/officeDocument/2006/relationships/tags" Target="../tags/tag1.xml"/><Relationship Id="rId233" Type="http://schemas.openxmlformats.org/officeDocument/2006/relationships/tags" Target="../tags/tag2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doi.org/10.1177/1354068822108053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93F3-E80D-4684-85BC-E4E24E79F73A}"/>
              </a:ext>
            </a:extLst>
          </p:cNvPr>
          <p:cNvSpPr>
            <a:spLocks noGrp="1"/>
          </p:cNvSpPr>
          <p:nvPr>
            <p:ph type="ctrTitle"/>
          </p:nvPr>
        </p:nvSpPr>
        <p:spPr/>
        <p:txBody>
          <a:bodyPr/>
          <a:lstStyle/>
          <a:p>
            <a:r>
              <a:rPr lang="en-GB" dirty="0"/>
              <a:t>Content Analysis (Part I)</a:t>
            </a:r>
          </a:p>
        </p:txBody>
      </p:sp>
      <p:sp>
        <p:nvSpPr>
          <p:cNvPr id="3" name="Subtitle 2">
            <a:extLst>
              <a:ext uri="{FF2B5EF4-FFF2-40B4-BE49-F238E27FC236}">
                <a16:creationId xmlns:a16="http://schemas.microsoft.com/office/drawing/2014/main" id="{8E363FEF-E855-8DC3-5C0C-1B3D78422314}"/>
              </a:ext>
            </a:extLst>
          </p:cNvPr>
          <p:cNvSpPr>
            <a:spLocks noGrp="1"/>
          </p:cNvSpPr>
          <p:nvPr>
            <p:ph type="subTitle" idx="1"/>
          </p:nvPr>
        </p:nvSpPr>
        <p:spPr/>
        <p:txBody>
          <a:bodyPr/>
          <a:lstStyle/>
          <a:p>
            <a:r>
              <a:rPr lang="en-GB" dirty="0"/>
              <a:t>Week 7  Lecture</a:t>
            </a:r>
          </a:p>
          <a:p>
            <a:r>
              <a:rPr lang="en-GB" dirty="0"/>
              <a:t>Becoming a Political Researcher (POL2017)</a:t>
            </a:r>
          </a:p>
        </p:txBody>
      </p:sp>
    </p:spTree>
    <p:extLst>
      <p:ext uri="{BB962C8B-B14F-4D97-AF65-F5344CB8AC3E}">
        <p14:creationId xmlns:p14="http://schemas.microsoft.com/office/powerpoint/2010/main" val="289785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What content can we analyse?</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10</a:t>
            </a:fld>
            <a:endParaRPr lang="en-GB" dirty="0"/>
          </a:p>
        </p:txBody>
      </p:sp>
      <p:pic>
        <p:nvPicPr>
          <p:cNvPr id="6" name="Picture 10" descr="http://www.media-diversity.org/en/additional-files/images/uk%20press%202.JPG">
            <a:extLst>
              <a:ext uri="{FF2B5EF4-FFF2-40B4-BE49-F238E27FC236}">
                <a16:creationId xmlns:a16="http://schemas.microsoft.com/office/drawing/2014/main" id="{73E30D11-689F-FA1A-A83C-8D097B64D622}"/>
              </a:ext>
            </a:extLst>
          </p:cNvPr>
          <p:cNvPicPr>
            <a:picLocks noChangeAspect="1" noChangeArrowheads="1"/>
          </p:cNvPicPr>
          <p:nvPr/>
        </p:nvPicPr>
        <p:blipFill>
          <a:blip r:embed="rId2" cstate="print"/>
          <a:srcRect/>
          <a:stretch>
            <a:fillRect/>
          </a:stretch>
        </p:blipFill>
        <p:spPr bwMode="auto">
          <a:xfrm>
            <a:off x="999984" y="3602429"/>
            <a:ext cx="2071702" cy="1307463"/>
          </a:xfrm>
          <a:prstGeom prst="rect">
            <a:avLst/>
          </a:prstGeom>
          <a:noFill/>
        </p:spPr>
      </p:pic>
      <p:pic>
        <p:nvPicPr>
          <p:cNvPr id="7" name="Picture 18" descr="http://ichef-1.bbci.co.uk/news/640/media/images/48351000/gif/_48351569_640x360-news.gif">
            <a:extLst>
              <a:ext uri="{FF2B5EF4-FFF2-40B4-BE49-F238E27FC236}">
                <a16:creationId xmlns:a16="http://schemas.microsoft.com/office/drawing/2014/main" id="{0464B4A9-8FB7-4C0C-4E16-C9E5E687B1FC}"/>
              </a:ext>
            </a:extLst>
          </p:cNvPr>
          <p:cNvPicPr>
            <a:picLocks noChangeAspect="1" noChangeArrowheads="1"/>
          </p:cNvPicPr>
          <p:nvPr/>
        </p:nvPicPr>
        <p:blipFill>
          <a:blip r:embed="rId3" cstate="print"/>
          <a:srcRect/>
          <a:stretch>
            <a:fillRect/>
          </a:stretch>
        </p:blipFill>
        <p:spPr bwMode="auto">
          <a:xfrm>
            <a:off x="995023" y="5137782"/>
            <a:ext cx="2055475" cy="1257304"/>
          </a:xfrm>
          <a:prstGeom prst="rect">
            <a:avLst/>
          </a:prstGeom>
          <a:noFill/>
        </p:spPr>
      </p:pic>
      <p:pic>
        <p:nvPicPr>
          <p:cNvPr id="8" name="Picture 20" descr="http://www.bbcradioint.com/images/logo/channels.gif">
            <a:extLst>
              <a:ext uri="{FF2B5EF4-FFF2-40B4-BE49-F238E27FC236}">
                <a16:creationId xmlns:a16="http://schemas.microsoft.com/office/drawing/2014/main" id="{DCDB27EC-829A-01C6-AAE9-3F7AF390FFB9}"/>
              </a:ext>
            </a:extLst>
          </p:cNvPr>
          <p:cNvPicPr>
            <a:picLocks noChangeAspect="1" noChangeArrowheads="1"/>
          </p:cNvPicPr>
          <p:nvPr/>
        </p:nvPicPr>
        <p:blipFill rotWithShape="1">
          <a:blip r:embed="rId4" cstate="print"/>
          <a:srcRect b="21294"/>
          <a:stretch/>
        </p:blipFill>
        <p:spPr bwMode="auto">
          <a:xfrm>
            <a:off x="3389914" y="4637395"/>
            <a:ext cx="2122815" cy="1757691"/>
          </a:xfrm>
          <a:prstGeom prst="rect">
            <a:avLst/>
          </a:prstGeom>
          <a:noFill/>
        </p:spPr>
      </p:pic>
      <p:pic>
        <p:nvPicPr>
          <p:cNvPr id="9" name="Picture 22" descr="http://www.wholelifestyle.co.uk/wp-content/uploads/2014/01/interview-430x270.png">
            <a:extLst>
              <a:ext uri="{FF2B5EF4-FFF2-40B4-BE49-F238E27FC236}">
                <a16:creationId xmlns:a16="http://schemas.microsoft.com/office/drawing/2014/main" id="{173AF062-9F62-16E9-6B4E-C4099B887433}"/>
              </a:ext>
            </a:extLst>
          </p:cNvPr>
          <p:cNvPicPr>
            <a:picLocks noChangeAspect="1" noChangeArrowheads="1"/>
          </p:cNvPicPr>
          <p:nvPr/>
        </p:nvPicPr>
        <p:blipFill rotWithShape="1">
          <a:blip r:embed="rId5" cstate="print"/>
          <a:srcRect t="29551" b="-1"/>
          <a:stretch/>
        </p:blipFill>
        <p:spPr bwMode="auto">
          <a:xfrm>
            <a:off x="5801179" y="1766222"/>
            <a:ext cx="2977957" cy="1317337"/>
          </a:xfrm>
          <a:prstGeom prst="rect">
            <a:avLst/>
          </a:prstGeom>
          <a:noFill/>
        </p:spPr>
      </p:pic>
      <p:pic>
        <p:nvPicPr>
          <p:cNvPr id="10" name="Picture 26" descr="Image result for 2010 equalities act">
            <a:extLst>
              <a:ext uri="{FF2B5EF4-FFF2-40B4-BE49-F238E27FC236}">
                <a16:creationId xmlns:a16="http://schemas.microsoft.com/office/drawing/2014/main" id="{404A4C62-1996-6BFC-A349-52A859582FBA}"/>
              </a:ext>
            </a:extLst>
          </p:cNvPr>
          <p:cNvPicPr>
            <a:picLocks noChangeAspect="1" noChangeArrowheads="1"/>
          </p:cNvPicPr>
          <p:nvPr/>
        </p:nvPicPr>
        <p:blipFill>
          <a:blip r:embed="rId6" cstate="print"/>
          <a:srcRect/>
          <a:stretch>
            <a:fillRect/>
          </a:stretch>
        </p:blipFill>
        <p:spPr bwMode="auto">
          <a:xfrm>
            <a:off x="8837233" y="1761156"/>
            <a:ext cx="2549127" cy="3234376"/>
          </a:xfrm>
          <a:prstGeom prst="rect">
            <a:avLst/>
          </a:prstGeom>
          <a:noFill/>
        </p:spPr>
      </p:pic>
      <p:pic>
        <p:nvPicPr>
          <p:cNvPr id="11" name="Picture 28" descr="http://assets3.parliament.uk/iv/main-large/ImageVault/Images/id_10179/scope_0/ImageVaultHandler.aspx.jpg">
            <a:extLst>
              <a:ext uri="{FF2B5EF4-FFF2-40B4-BE49-F238E27FC236}">
                <a16:creationId xmlns:a16="http://schemas.microsoft.com/office/drawing/2014/main" id="{4FE19F36-3C88-1A81-315A-E47825A1B700}"/>
              </a:ext>
            </a:extLst>
          </p:cNvPr>
          <p:cNvPicPr>
            <a:picLocks noChangeAspect="1" noChangeArrowheads="1"/>
          </p:cNvPicPr>
          <p:nvPr/>
        </p:nvPicPr>
        <p:blipFill>
          <a:blip r:embed="rId7" cstate="print"/>
          <a:srcRect/>
          <a:stretch>
            <a:fillRect/>
          </a:stretch>
        </p:blipFill>
        <p:spPr bwMode="auto">
          <a:xfrm>
            <a:off x="8837233" y="5113309"/>
            <a:ext cx="2500330" cy="1250165"/>
          </a:xfrm>
          <a:prstGeom prst="rect">
            <a:avLst/>
          </a:prstGeom>
          <a:noFill/>
        </p:spPr>
      </p:pic>
      <p:pic>
        <p:nvPicPr>
          <p:cNvPr id="13" name="Picture 12" descr="A person in a suit standing at a podium&#10;&#10;Description automatically generated">
            <a:extLst>
              <a:ext uri="{FF2B5EF4-FFF2-40B4-BE49-F238E27FC236}">
                <a16:creationId xmlns:a16="http://schemas.microsoft.com/office/drawing/2014/main" id="{AB2E2C53-1F0D-61E8-BCE0-D64C20B7A4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023" y="1789852"/>
            <a:ext cx="2076663" cy="1585882"/>
          </a:xfrm>
          <a:prstGeom prst="rect">
            <a:avLst/>
          </a:prstGeom>
        </p:spPr>
      </p:pic>
      <p:pic>
        <p:nvPicPr>
          <p:cNvPr id="15" name="Picture 14" descr="A person standing at a podium with a person clapping&#10;&#10;Description automatically generated">
            <a:extLst>
              <a:ext uri="{FF2B5EF4-FFF2-40B4-BE49-F238E27FC236}">
                <a16:creationId xmlns:a16="http://schemas.microsoft.com/office/drawing/2014/main" id="{FEA7566A-4E5E-4705-F7D5-97D30C8E3A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52145" y="4642177"/>
            <a:ext cx="2645672" cy="1757691"/>
          </a:xfrm>
          <a:prstGeom prst="rect">
            <a:avLst/>
          </a:prstGeom>
        </p:spPr>
      </p:pic>
      <p:pic>
        <p:nvPicPr>
          <p:cNvPr id="17" name="Picture 16" descr="A green and white poster&#10;&#10;Description automatically generated">
            <a:extLst>
              <a:ext uri="{FF2B5EF4-FFF2-40B4-BE49-F238E27FC236}">
                <a16:creationId xmlns:a16="http://schemas.microsoft.com/office/drawing/2014/main" id="{FF7942DA-CD5E-F606-52E0-BBED3D5022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2691" y="1766222"/>
            <a:ext cx="2122815" cy="2712766"/>
          </a:xfrm>
          <a:prstGeom prst="rect">
            <a:avLst/>
          </a:prstGeom>
        </p:spPr>
      </p:pic>
      <p:pic>
        <p:nvPicPr>
          <p:cNvPr id="19" name="Picture 18" descr="A hand holding a cell phone&#10;&#10;Description automatically generated">
            <a:extLst>
              <a:ext uri="{FF2B5EF4-FFF2-40B4-BE49-F238E27FC236}">
                <a16:creationId xmlns:a16="http://schemas.microsoft.com/office/drawing/2014/main" id="{2DF0B4FA-5646-4E13-ECD0-9B2F51AB5E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76511" y="3222709"/>
            <a:ext cx="2621306" cy="1291013"/>
          </a:xfrm>
          <a:prstGeom prst="rect">
            <a:avLst/>
          </a:prstGeom>
        </p:spPr>
      </p:pic>
    </p:spTree>
    <p:extLst>
      <p:ext uri="{BB962C8B-B14F-4D97-AF65-F5344CB8AC3E}">
        <p14:creationId xmlns:p14="http://schemas.microsoft.com/office/powerpoint/2010/main" val="236240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What content can we analyse?</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6164904" y="1775467"/>
            <a:ext cx="4414736" cy="4351338"/>
          </a:xfrm>
        </p:spPr>
        <p:txBody>
          <a:bodyPr>
            <a:noAutofit/>
          </a:bodyPr>
          <a:lstStyle/>
          <a:p>
            <a:pPr marL="0" indent="0">
              <a:buNone/>
            </a:pPr>
            <a:r>
              <a:rPr lang="en-GB" sz="3200" b="1" dirty="0"/>
              <a:t>Text</a:t>
            </a:r>
          </a:p>
          <a:p>
            <a:r>
              <a:rPr lang="en-GB" sz="3200" dirty="0"/>
              <a:t>Speeches</a:t>
            </a:r>
          </a:p>
          <a:p>
            <a:r>
              <a:rPr lang="en-GB" sz="3200" dirty="0"/>
              <a:t>Social media posts</a:t>
            </a:r>
          </a:p>
          <a:p>
            <a:r>
              <a:rPr lang="en-GB" sz="3200" dirty="0"/>
              <a:t>News reports</a:t>
            </a:r>
          </a:p>
          <a:p>
            <a:r>
              <a:rPr lang="en-GB" sz="3200" dirty="0"/>
              <a:t>Manifestos</a:t>
            </a:r>
          </a:p>
          <a:p>
            <a:r>
              <a:rPr lang="en-GB" sz="3200" dirty="0"/>
              <a:t>Legislation</a:t>
            </a:r>
          </a:p>
          <a:p>
            <a:r>
              <a:rPr lang="en-GB" sz="3200" dirty="0"/>
              <a:t>Policy documents</a:t>
            </a:r>
          </a:p>
          <a:p>
            <a:r>
              <a:rPr lang="en-GB" sz="3200" dirty="0"/>
              <a:t>Campaign materials</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11</a:t>
            </a:fld>
            <a:endParaRPr lang="en-GB" dirty="0"/>
          </a:p>
        </p:txBody>
      </p:sp>
      <p:sp>
        <p:nvSpPr>
          <p:cNvPr id="6" name="Content Placeholder 2">
            <a:extLst>
              <a:ext uri="{FF2B5EF4-FFF2-40B4-BE49-F238E27FC236}">
                <a16:creationId xmlns:a16="http://schemas.microsoft.com/office/drawing/2014/main" id="{EC8D679F-DF6C-712F-069F-C1ECF12BFAFA}"/>
              </a:ext>
            </a:extLst>
          </p:cNvPr>
          <p:cNvSpPr txBox="1">
            <a:spLocks/>
          </p:cNvSpPr>
          <p:nvPr/>
        </p:nvSpPr>
        <p:spPr>
          <a:xfrm>
            <a:off x="1135990" y="1775467"/>
            <a:ext cx="582200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b="1" dirty="0"/>
              <a:t>Audio-visual</a:t>
            </a:r>
          </a:p>
          <a:p>
            <a:r>
              <a:rPr lang="en-GB" sz="3200" dirty="0"/>
              <a:t>Interviews</a:t>
            </a:r>
          </a:p>
          <a:p>
            <a:r>
              <a:rPr lang="en-GB" sz="3200" dirty="0"/>
              <a:t>Campaign ads</a:t>
            </a:r>
          </a:p>
          <a:p>
            <a:r>
              <a:rPr lang="en-GB" sz="3200" dirty="0"/>
              <a:t>Conference speeches</a:t>
            </a:r>
          </a:p>
          <a:p>
            <a:r>
              <a:rPr lang="en-GB" sz="3200" dirty="0"/>
              <a:t>Posters</a:t>
            </a:r>
          </a:p>
          <a:p>
            <a:r>
              <a:rPr lang="en-GB" sz="3200" dirty="0"/>
              <a:t>Film</a:t>
            </a:r>
          </a:p>
          <a:p>
            <a:r>
              <a:rPr lang="en-GB" sz="3200" dirty="0"/>
              <a:t>TV programmes</a:t>
            </a:r>
          </a:p>
          <a:p>
            <a:r>
              <a:rPr lang="en-GB" sz="3200" dirty="0"/>
              <a:t>War photography</a:t>
            </a:r>
          </a:p>
          <a:p>
            <a:endParaRPr lang="en-GB" sz="3200" dirty="0"/>
          </a:p>
          <a:p>
            <a:endParaRPr lang="en-GB" sz="3200" dirty="0"/>
          </a:p>
        </p:txBody>
      </p:sp>
    </p:spTree>
    <p:extLst>
      <p:ext uri="{BB962C8B-B14F-4D97-AF65-F5344CB8AC3E}">
        <p14:creationId xmlns:p14="http://schemas.microsoft.com/office/powerpoint/2010/main" val="393875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BE6075-6E95-24F6-B706-F0BC75304D19}"/>
              </a:ext>
            </a:extLst>
          </p:cNvPr>
          <p:cNvSpPr>
            <a:spLocks noGrp="1"/>
          </p:cNvSpPr>
          <p:nvPr>
            <p:ph type="sldNum" sz="quarter" idx="12"/>
          </p:nvPr>
        </p:nvSpPr>
        <p:spPr/>
        <p:txBody>
          <a:bodyPr/>
          <a:lstStyle/>
          <a:p>
            <a:fld id="{372769DB-CAE7-4C85-A9AF-7D4D8DE4CA22}" type="slidenum">
              <a:rPr lang="en-GB" smtClean="0"/>
              <a:t>12</a:t>
            </a:fld>
            <a:endParaRPr lang="en-GB" dirty="0"/>
          </a:p>
        </p:txBody>
      </p:sp>
      <p:pic>
        <p:nvPicPr>
          <p:cNvPr id="4" name="Picture 3" descr="An image of a &quot;moviebarcode&quot;. A series of lines of different colours placed next to each other, where each line represents the average colour present in an individual frame of a movie.&#10;&#10;The colours included here are mostly shades of green and black.">
            <a:extLst>
              <a:ext uri="{FF2B5EF4-FFF2-40B4-BE49-F238E27FC236}">
                <a16:creationId xmlns:a16="http://schemas.microsoft.com/office/drawing/2014/main" id="{AA1E0146-7EEE-9008-CAA3-1473A808B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670" y="1790576"/>
            <a:ext cx="7620660" cy="2850127"/>
          </a:xfrm>
          <a:prstGeom prst="rect">
            <a:avLst/>
          </a:prstGeom>
        </p:spPr>
      </p:pic>
      <p:sp>
        <p:nvSpPr>
          <p:cNvPr id="3" name="TextBox 2">
            <a:extLst>
              <a:ext uri="{FF2B5EF4-FFF2-40B4-BE49-F238E27FC236}">
                <a16:creationId xmlns:a16="http://schemas.microsoft.com/office/drawing/2014/main" id="{91E3CB32-2C80-B0F7-318B-E784EA303294}"/>
              </a:ext>
            </a:extLst>
          </p:cNvPr>
          <p:cNvSpPr txBox="1"/>
          <p:nvPr/>
        </p:nvSpPr>
        <p:spPr>
          <a:xfrm>
            <a:off x="5517222" y="4942542"/>
            <a:ext cx="2229492" cy="461665"/>
          </a:xfrm>
          <a:prstGeom prst="rect">
            <a:avLst/>
          </a:prstGeom>
          <a:noFill/>
        </p:spPr>
        <p:txBody>
          <a:bodyPr wrap="square" rtlCol="0">
            <a:spAutoFit/>
          </a:bodyPr>
          <a:lstStyle/>
          <a:p>
            <a:r>
              <a:rPr lang="en-US" sz="2400" dirty="0">
                <a:latin typeface="Gill Sans MT" panose="020B0502020104020203" pitchFamily="34" charset="0"/>
              </a:rPr>
              <a:t>(1999)</a:t>
            </a:r>
            <a:endParaRPr lang="en-GB" sz="2400" dirty="0">
              <a:latin typeface="Gill Sans MT" panose="020B0502020104020203" pitchFamily="34" charset="0"/>
            </a:endParaRPr>
          </a:p>
        </p:txBody>
      </p:sp>
    </p:spTree>
    <p:extLst>
      <p:ext uri="{BB962C8B-B14F-4D97-AF65-F5344CB8AC3E}">
        <p14:creationId xmlns:p14="http://schemas.microsoft.com/office/powerpoint/2010/main" val="351000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descr="An image of a &quot;moviebarcode&quot;. A series of lines of different colours placed next to each other, where each line represents the average colour present in an individual frame of a movie.&#10;&#10;The colours included here are mostly cool blues and purples.">
            <a:extLst>
              <a:ext uri="{FF2B5EF4-FFF2-40B4-BE49-F238E27FC236}">
                <a16:creationId xmlns:a16="http://schemas.microsoft.com/office/drawing/2014/main" id="{67915751-5857-377D-E50F-89CB612C25D9}"/>
              </a:ext>
            </a:extLst>
          </p:cNvPr>
          <p:cNvSpPr>
            <a:spLocks noGrp="1"/>
          </p:cNvSpPr>
          <p:nvPr>
            <p:ph type="sldNum" sz="quarter" idx="12"/>
          </p:nvPr>
        </p:nvSpPr>
        <p:spPr/>
        <p:txBody>
          <a:bodyPr/>
          <a:lstStyle/>
          <a:p>
            <a:fld id="{372769DB-CAE7-4C85-A9AF-7D4D8DE4CA22}" type="slidenum">
              <a:rPr lang="en-GB" smtClean="0"/>
              <a:t>13</a:t>
            </a:fld>
            <a:endParaRPr lang="en-GB" dirty="0"/>
          </a:p>
        </p:txBody>
      </p:sp>
      <p:pic>
        <p:nvPicPr>
          <p:cNvPr id="4" name="Picture 3" descr="An image of a &quot;moviebarcode&quot;. A series of lines of different colours placed next to each other, where each line represents the average colour present in an individual frame of a movie.&#10;&#10;The colours included here are mostly vivid reds purples and oranges.">
            <a:extLst>
              <a:ext uri="{FF2B5EF4-FFF2-40B4-BE49-F238E27FC236}">
                <a16:creationId xmlns:a16="http://schemas.microsoft.com/office/drawing/2014/main" id="{FCCD2216-5CBF-2EAB-A667-9F4880739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480" y="303848"/>
            <a:ext cx="7613040" cy="2865368"/>
          </a:xfrm>
          <a:prstGeom prst="rect">
            <a:avLst/>
          </a:prstGeom>
        </p:spPr>
      </p:pic>
      <p:pic>
        <p:nvPicPr>
          <p:cNvPr id="6" name="Picture 5" descr="An image of a &quot;moviebarcode&quot;. A series of lines of different colours placed next to each other, where each line represents the average colour present in an individual frame of a movie.&#10;&#10;The colours included here are mostly cool blues and purples.">
            <a:extLst>
              <a:ext uri="{FF2B5EF4-FFF2-40B4-BE49-F238E27FC236}">
                <a16:creationId xmlns:a16="http://schemas.microsoft.com/office/drawing/2014/main" id="{E6EA3C7B-63B3-4EF6-8B52-8D676C0A9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480" y="3688784"/>
            <a:ext cx="7620660" cy="2850127"/>
          </a:xfrm>
          <a:prstGeom prst="rect">
            <a:avLst/>
          </a:prstGeom>
        </p:spPr>
      </p:pic>
    </p:spTree>
    <p:extLst>
      <p:ext uri="{BB962C8B-B14F-4D97-AF65-F5344CB8AC3E}">
        <p14:creationId xmlns:p14="http://schemas.microsoft.com/office/powerpoint/2010/main" val="23834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00213A-3AE4-5239-0F78-91D1149D8F47}"/>
              </a:ext>
            </a:extLst>
          </p:cNvPr>
          <p:cNvSpPr>
            <a:spLocks noGrp="1"/>
          </p:cNvSpPr>
          <p:nvPr>
            <p:ph type="sldNum" sz="quarter" idx="12"/>
          </p:nvPr>
        </p:nvSpPr>
        <p:spPr/>
        <p:txBody>
          <a:bodyPr/>
          <a:lstStyle/>
          <a:p>
            <a:fld id="{372769DB-CAE7-4C85-A9AF-7D4D8DE4CA22}" type="slidenum">
              <a:rPr lang="en-GB" smtClean="0"/>
              <a:t>14</a:t>
            </a:fld>
            <a:endParaRPr lang="en-GB" dirty="0"/>
          </a:p>
        </p:txBody>
      </p:sp>
      <p:pic>
        <p:nvPicPr>
          <p:cNvPr id="4" name="Picture 3" descr="A collage of 8 party logos from parties standing in the 2017 German Federal Election. ">
            <a:extLst>
              <a:ext uri="{FF2B5EF4-FFF2-40B4-BE49-F238E27FC236}">
                <a16:creationId xmlns:a16="http://schemas.microsoft.com/office/drawing/2014/main" id="{DBD1CCD7-55A0-345F-C4F6-2A48DF267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154" y="169200"/>
            <a:ext cx="8091691" cy="4296666"/>
          </a:xfrm>
          <a:prstGeom prst="rect">
            <a:avLst/>
          </a:prstGeom>
        </p:spPr>
      </p:pic>
      <p:sp>
        <p:nvSpPr>
          <p:cNvPr id="6" name="TextBox 5">
            <a:extLst>
              <a:ext uri="{FF2B5EF4-FFF2-40B4-BE49-F238E27FC236}">
                <a16:creationId xmlns:a16="http://schemas.microsoft.com/office/drawing/2014/main" id="{78D4C7B1-0667-6F01-8B79-B9F4437EA06E}"/>
              </a:ext>
            </a:extLst>
          </p:cNvPr>
          <p:cNvSpPr txBox="1"/>
          <p:nvPr/>
        </p:nvSpPr>
        <p:spPr>
          <a:xfrm>
            <a:off x="419911" y="4540467"/>
            <a:ext cx="11701781" cy="1815882"/>
          </a:xfrm>
          <a:prstGeom prst="rect">
            <a:avLst/>
          </a:prstGeom>
          <a:noFill/>
        </p:spPr>
        <p:txBody>
          <a:bodyPr wrap="square">
            <a:spAutoFit/>
          </a:bodyPr>
          <a:lstStyle/>
          <a:p>
            <a:r>
              <a:rPr lang="en-GB" sz="2800" b="0" i="0" dirty="0">
                <a:solidFill>
                  <a:srgbClr val="333333"/>
                </a:solidFill>
                <a:effectLst/>
                <a:latin typeface="Gill Sans MT" panose="020B0502020104020203" pitchFamily="34" charset="0"/>
              </a:rPr>
              <a:t>Casiraghi et al. (2023) - logos used by 308 political parties in 35 democracies</a:t>
            </a:r>
          </a:p>
          <a:p>
            <a:pPr marL="285750" indent="-285750">
              <a:buFont typeface="Arial" panose="020B0604020202020204" pitchFamily="34" charset="0"/>
              <a:buChar char="•"/>
            </a:pPr>
            <a:r>
              <a:rPr lang="en-GB" sz="2800" dirty="0">
                <a:solidFill>
                  <a:srgbClr val="333333"/>
                </a:solidFill>
                <a:latin typeface="Gill Sans MT" panose="020B0502020104020203" pitchFamily="34" charset="0"/>
              </a:rPr>
              <a:t>Left-right ideology</a:t>
            </a:r>
          </a:p>
          <a:p>
            <a:pPr marL="285750" indent="-285750">
              <a:buFont typeface="Arial" panose="020B0604020202020204" pitchFamily="34" charset="0"/>
              <a:buChar char="•"/>
            </a:pPr>
            <a:r>
              <a:rPr lang="en-GB" sz="2800" b="0" i="0" dirty="0">
                <a:solidFill>
                  <a:srgbClr val="333333"/>
                </a:solidFill>
                <a:effectLst/>
                <a:latin typeface="Gill Sans MT" panose="020B0502020104020203" pitchFamily="34" charset="0"/>
              </a:rPr>
              <a:t>Political/country context</a:t>
            </a:r>
          </a:p>
          <a:p>
            <a:pPr marL="285750" indent="-285750">
              <a:buFont typeface="Arial" panose="020B0604020202020204" pitchFamily="34" charset="0"/>
              <a:buChar char="•"/>
            </a:pPr>
            <a:r>
              <a:rPr lang="en-GB" sz="2800" dirty="0">
                <a:solidFill>
                  <a:srgbClr val="333333"/>
                </a:solidFill>
                <a:latin typeface="Gill Sans MT" panose="020B0502020104020203" pitchFamily="34" charset="0"/>
              </a:rPr>
              <a:t>Party age</a:t>
            </a:r>
            <a:r>
              <a:rPr lang="en-GB" sz="2800" b="0" i="0" dirty="0">
                <a:solidFill>
                  <a:srgbClr val="333333"/>
                </a:solidFill>
                <a:effectLst/>
                <a:latin typeface="Gill Sans MT" panose="020B0502020104020203" pitchFamily="34" charset="0"/>
              </a:rPr>
              <a:t> </a:t>
            </a:r>
            <a:endParaRPr lang="en-GB" sz="2800" dirty="0">
              <a:latin typeface="Gill Sans MT" panose="020B0502020104020203" pitchFamily="34" charset="0"/>
            </a:endParaRPr>
          </a:p>
        </p:txBody>
      </p:sp>
    </p:spTree>
    <p:extLst>
      <p:ext uri="{BB962C8B-B14F-4D97-AF65-F5344CB8AC3E}">
        <p14:creationId xmlns:p14="http://schemas.microsoft.com/office/powerpoint/2010/main" val="301392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lot with three grid containing squares of different colours. Each grid refers toa type of political party: leftwing, moderate, and rightwing. Left party logos tend to use red colours, whereas right parties use blues.">
            <a:extLst>
              <a:ext uri="{FF2B5EF4-FFF2-40B4-BE49-F238E27FC236}">
                <a16:creationId xmlns:a16="http://schemas.microsoft.com/office/drawing/2014/main" id="{DBF8686A-9198-6F7A-5B53-D320D0000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342" y="136526"/>
            <a:ext cx="6401025" cy="6542224"/>
          </a:xfrm>
          <a:prstGeom prst="rect">
            <a:avLst/>
          </a:prstGeom>
        </p:spPr>
      </p:pic>
      <p:sp>
        <p:nvSpPr>
          <p:cNvPr id="2" name="Slide Number Placeholder 1">
            <a:extLst>
              <a:ext uri="{FF2B5EF4-FFF2-40B4-BE49-F238E27FC236}">
                <a16:creationId xmlns:a16="http://schemas.microsoft.com/office/drawing/2014/main" id="{67915751-5857-377D-E50F-89CB612C25D9}"/>
              </a:ext>
            </a:extLst>
          </p:cNvPr>
          <p:cNvSpPr>
            <a:spLocks noGrp="1"/>
          </p:cNvSpPr>
          <p:nvPr>
            <p:ph type="sldNum" sz="quarter" idx="12"/>
          </p:nvPr>
        </p:nvSpPr>
        <p:spPr/>
        <p:txBody>
          <a:bodyPr/>
          <a:lstStyle/>
          <a:p>
            <a:fld id="{372769DB-CAE7-4C85-A9AF-7D4D8DE4CA22}" type="slidenum">
              <a:rPr lang="en-GB" smtClean="0"/>
              <a:t>15</a:t>
            </a:fld>
            <a:endParaRPr lang="en-GB" dirty="0"/>
          </a:p>
        </p:txBody>
      </p:sp>
      <p:sp>
        <p:nvSpPr>
          <p:cNvPr id="7" name="TextBox 6">
            <a:extLst>
              <a:ext uri="{FF2B5EF4-FFF2-40B4-BE49-F238E27FC236}">
                <a16:creationId xmlns:a16="http://schemas.microsoft.com/office/drawing/2014/main" id="{753BAA6B-2356-5953-F056-27D861A9CF4F}"/>
              </a:ext>
            </a:extLst>
          </p:cNvPr>
          <p:cNvSpPr txBox="1"/>
          <p:nvPr/>
        </p:nvSpPr>
        <p:spPr>
          <a:xfrm>
            <a:off x="6155228" y="6217085"/>
            <a:ext cx="4318000" cy="461665"/>
          </a:xfrm>
          <a:prstGeom prst="rect">
            <a:avLst/>
          </a:prstGeom>
          <a:noFill/>
        </p:spPr>
        <p:txBody>
          <a:bodyPr wrap="square" rtlCol="0">
            <a:spAutoFit/>
          </a:bodyPr>
          <a:lstStyle/>
          <a:p>
            <a:r>
              <a:rPr lang="en-GB" sz="2400" dirty="0">
                <a:effectLst/>
                <a:latin typeface="Gill Sans MT" panose="020B0502020104020203" pitchFamily="34" charset="0"/>
              </a:rPr>
              <a:t>Source: </a:t>
            </a:r>
            <a:r>
              <a:rPr lang="en-GB" sz="2400" dirty="0">
                <a:effectLst/>
                <a:latin typeface="Gill Sans MT" panose="020B0502020104020203" pitchFamily="34" charset="0"/>
                <a:hlinkClick r:id="rId3"/>
              </a:rPr>
              <a:t>Casiraghi et al. (2023)</a:t>
            </a:r>
            <a:endParaRPr lang="en-GB" sz="2400" dirty="0">
              <a:latin typeface="Gill Sans MT" panose="020B0502020104020203" pitchFamily="34" charset="0"/>
            </a:endParaRPr>
          </a:p>
        </p:txBody>
      </p:sp>
    </p:spTree>
    <p:extLst>
      <p:ext uri="{BB962C8B-B14F-4D97-AF65-F5344CB8AC3E}">
        <p14:creationId xmlns:p14="http://schemas.microsoft.com/office/powerpoint/2010/main" val="230866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What content can we analyse?</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6164904" y="1775467"/>
            <a:ext cx="4414736" cy="4351338"/>
          </a:xfrm>
        </p:spPr>
        <p:txBody>
          <a:bodyPr>
            <a:noAutofit/>
          </a:bodyPr>
          <a:lstStyle/>
          <a:p>
            <a:pPr marL="0" indent="0">
              <a:buNone/>
            </a:pPr>
            <a:r>
              <a:rPr lang="en-GB" sz="3200" b="1" dirty="0"/>
              <a:t>Text</a:t>
            </a:r>
          </a:p>
          <a:p>
            <a:r>
              <a:rPr lang="en-GB" sz="3200" dirty="0"/>
              <a:t>Speeches</a:t>
            </a:r>
          </a:p>
          <a:p>
            <a:r>
              <a:rPr lang="en-GB" sz="3200" dirty="0"/>
              <a:t>Social media posts</a:t>
            </a:r>
          </a:p>
          <a:p>
            <a:r>
              <a:rPr lang="en-GB" sz="3200" dirty="0"/>
              <a:t>News reports</a:t>
            </a:r>
          </a:p>
          <a:p>
            <a:r>
              <a:rPr lang="en-GB" sz="3200" dirty="0"/>
              <a:t>Manifestos</a:t>
            </a:r>
          </a:p>
          <a:p>
            <a:r>
              <a:rPr lang="en-GB" sz="3200" dirty="0"/>
              <a:t>Legislation</a:t>
            </a:r>
          </a:p>
          <a:p>
            <a:r>
              <a:rPr lang="en-GB" sz="3200" dirty="0"/>
              <a:t>Policy documents</a:t>
            </a:r>
          </a:p>
          <a:p>
            <a:r>
              <a:rPr lang="en-GB" sz="3200" dirty="0"/>
              <a:t>Campaign materials</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16</a:t>
            </a:fld>
            <a:endParaRPr lang="en-GB" dirty="0"/>
          </a:p>
        </p:txBody>
      </p:sp>
      <p:sp>
        <p:nvSpPr>
          <p:cNvPr id="6" name="Content Placeholder 2">
            <a:extLst>
              <a:ext uri="{FF2B5EF4-FFF2-40B4-BE49-F238E27FC236}">
                <a16:creationId xmlns:a16="http://schemas.microsoft.com/office/drawing/2014/main" id="{EC8D679F-DF6C-712F-069F-C1ECF12BFAFA}"/>
              </a:ext>
            </a:extLst>
          </p:cNvPr>
          <p:cNvSpPr txBox="1">
            <a:spLocks/>
          </p:cNvSpPr>
          <p:nvPr/>
        </p:nvSpPr>
        <p:spPr>
          <a:xfrm>
            <a:off x="1135990" y="1775467"/>
            <a:ext cx="582200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b="1" dirty="0"/>
              <a:t>Audio-visual</a:t>
            </a:r>
          </a:p>
          <a:p>
            <a:r>
              <a:rPr lang="en-GB" sz="3200" dirty="0"/>
              <a:t>Interviews</a:t>
            </a:r>
          </a:p>
          <a:p>
            <a:r>
              <a:rPr lang="en-GB" sz="3200" dirty="0"/>
              <a:t>Campaign ads</a:t>
            </a:r>
          </a:p>
          <a:p>
            <a:r>
              <a:rPr lang="en-GB" sz="3200" dirty="0"/>
              <a:t>Conference speeches</a:t>
            </a:r>
          </a:p>
          <a:p>
            <a:r>
              <a:rPr lang="en-GB" sz="3200" dirty="0"/>
              <a:t>Posters</a:t>
            </a:r>
          </a:p>
          <a:p>
            <a:r>
              <a:rPr lang="en-GB" sz="3200" dirty="0"/>
              <a:t>Film</a:t>
            </a:r>
          </a:p>
          <a:p>
            <a:r>
              <a:rPr lang="en-GB" sz="3200" dirty="0"/>
              <a:t>TV programmes</a:t>
            </a:r>
          </a:p>
          <a:p>
            <a:r>
              <a:rPr lang="en-GB" sz="3200" dirty="0"/>
              <a:t>War photography</a:t>
            </a:r>
          </a:p>
          <a:p>
            <a:endParaRPr lang="en-GB" sz="3200" dirty="0"/>
          </a:p>
          <a:p>
            <a:endParaRPr lang="en-GB" sz="3200" dirty="0"/>
          </a:p>
        </p:txBody>
      </p:sp>
    </p:spTree>
    <p:extLst>
      <p:ext uri="{BB962C8B-B14F-4D97-AF65-F5344CB8AC3E}">
        <p14:creationId xmlns:p14="http://schemas.microsoft.com/office/powerpoint/2010/main" val="690894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BE7B11-4D8B-552B-B889-AEAFB7E94DE2}"/>
              </a:ext>
            </a:extLst>
          </p:cNvPr>
          <p:cNvSpPr>
            <a:spLocks noGrp="1"/>
          </p:cNvSpPr>
          <p:nvPr>
            <p:ph type="sldNum" sz="quarter" idx="12"/>
          </p:nvPr>
        </p:nvSpPr>
        <p:spPr/>
        <p:txBody>
          <a:bodyPr/>
          <a:lstStyle/>
          <a:p>
            <a:fld id="{372769DB-CAE7-4C85-A9AF-7D4D8DE4CA22}" type="slidenum">
              <a:rPr lang="en-GB" smtClean="0"/>
              <a:t>17</a:t>
            </a:fld>
            <a:endParaRPr lang="en-GB" dirty="0"/>
          </a:p>
        </p:txBody>
      </p:sp>
      <p:pic>
        <p:nvPicPr>
          <p:cNvPr id="4" name="Picture 3" descr="A graph that shows the unique number of words different rap artists have used during the first 35,000 lyrics. ">
            <a:hlinkClick r:id="rId2"/>
            <a:extLst>
              <a:ext uri="{FF2B5EF4-FFF2-40B4-BE49-F238E27FC236}">
                <a16:creationId xmlns:a16="http://schemas.microsoft.com/office/drawing/2014/main" id="{53A49C40-CA70-C870-4D73-691B83CC5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0403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5240E-5B91-40E8-1F71-5A36B0120CBC}"/>
              </a:ext>
            </a:extLst>
          </p:cNvPr>
          <p:cNvSpPr>
            <a:spLocks noGrp="1"/>
          </p:cNvSpPr>
          <p:nvPr>
            <p:ph type="sldNum" sz="quarter" idx="12"/>
          </p:nvPr>
        </p:nvSpPr>
        <p:spPr/>
        <p:txBody>
          <a:bodyPr/>
          <a:lstStyle/>
          <a:p>
            <a:fld id="{372769DB-CAE7-4C85-A9AF-7D4D8DE4CA22}" type="slidenum">
              <a:rPr lang="en-GB" smtClean="0"/>
              <a:t>18</a:t>
            </a:fld>
            <a:endParaRPr lang="en-GB" dirty="0"/>
          </a:p>
        </p:txBody>
      </p:sp>
      <p:pic>
        <p:nvPicPr>
          <p:cNvPr id="4" name="Picture 3" descr="A set of bar graphs showing the different issues political candidates mentioned in their Tweets during the 2019 European parliament Election campaign.">
            <a:extLst>
              <a:ext uri="{FF2B5EF4-FFF2-40B4-BE49-F238E27FC236}">
                <a16:creationId xmlns:a16="http://schemas.microsoft.com/office/drawing/2014/main" id="{594AB7AE-576F-8613-B13C-E14F8FA39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942" y="136526"/>
            <a:ext cx="9663777" cy="6188127"/>
          </a:xfrm>
          <a:prstGeom prst="rect">
            <a:avLst/>
          </a:prstGeom>
        </p:spPr>
      </p:pic>
      <p:sp>
        <p:nvSpPr>
          <p:cNvPr id="3" name="TextBox 2">
            <a:extLst>
              <a:ext uri="{FF2B5EF4-FFF2-40B4-BE49-F238E27FC236}">
                <a16:creationId xmlns:a16="http://schemas.microsoft.com/office/drawing/2014/main" id="{1AE2E400-2EAC-9831-F88E-F27651415682}"/>
              </a:ext>
            </a:extLst>
          </p:cNvPr>
          <p:cNvSpPr txBox="1"/>
          <p:nvPr/>
        </p:nvSpPr>
        <p:spPr>
          <a:xfrm>
            <a:off x="3846444" y="6310019"/>
            <a:ext cx="6271591" cy="369332"/>
          </a:xfrm>
          <a:prstGeom prst="rect">
            <a:avLst/>
          </a:prstGeom>
          <a:noFill/>
        </p:spPr>
        <p:txBody>
          <a:bodyPr wrap="square" rtlCol="0">
            <a:spAutoFit/>
          </a:bodyPr>
          <a:lstStyle/>
          <a:p>
            <a:r>
              <a:rPr lang="en-GB" dirty="0"/>
              <a:t>% of Tweets that mentioned at least one issue</a:t>
            </a:r>
          </a:p>
        </p:txBody>
      </p:sp>
    </p:spTree>
    <p:extLst>
      <p:ext uri="{BB962C8B-B14F-4D97-AF65-F5344CB8AC3E}">
        <p14:creationId xmlns:p14="http://schemas.microsoft.com/office/powerpoint/2010/main" val="379774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5240E-5B91-40E8-1F71-5A36B0120CBC}"/>
              </a:ext>
            </a:extLst>
          </p:cNvPr>
          <p:cNvSpPr>
            <a:spLocks noGrp="1"/>
          </p:cNvSpPr>
          <p:nvPr>
            <p:ph type="sldNum" sz="quarter" idx="12"/>
          </p:nvPr>
        </p:nvSpPr>
        <p:spPr/>
        <p:txBody>
          <a:bodyPr/>
          <a:lstStyle/>
          <a:p>
            <a:fld id="{372769DB-CAE7-4C85-A9AF-7D4D8DE4CA22}" type="slidenum">
              <a:rPr lang="en-GB" smtClean="0"/>
              <a:t>19</a:t>
            </a:fld>
            <a:endParaRPr lang="en-GB" dirty="0"/>
          </a:p>
        </p:txBody>
      </p:sp>
      <p:pic>
        <p:nvPicPr>
          <p:cNvPr id="4" name="Picture 3" descr="A graph of a political issue&#10;&#10;Description automatically generated">
            <a:extLst>
              <a:ext uri="{FF2B5EF4-FFF2-40B4-BE49-F238E27FC236}">
                <a16:creationId xmlns:a16="http://schemas.microsoft.com/office/drawing/2014/main" id="{26B3431F-C4B7-8408-5C50-643874A03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203" y="136526"/>
            <a:ext cx="8311972" cy="6634480"/>
          </a:xfrm>
          <a:prstGeom prst="rect">
            <a:avLst/>
          </a:prstGeom>
        </p:spPr>
      </p:pic>
    </p:spTree>
    <p:extLst>
      <p:ext uri="{BB962C8B-B14F-4D97-AF65-F5344CB8AC3E}">
        <p14:creationId xmlns:p14="http://schemas.microsoft.com/office/powerpoint/2010/main" val="306223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B95D9-FA9E-EC4E-8631-EE25BF60E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0790" y="6103092"/>
            <a:ext cx="2189548" cy="589703"/>
          </a:xfrm>
          <a:prstGeom prst="rect">
            <a:avLst/>
          </a:prstGeom>
          <a:noFill/>
          <a:ln>
            <a:noFill/>
          </a:ln>
        </p:spPr>
      </p:pic>
      <p:sp>
        <p:nvSpPr>
          <p:cNvPr id="3" name="TextBox 2">
            <a:extLst>
              <a:ext uri="{FF2B5EF4-FFF2-40B4-BE49-F238E27FC236}">
                <a16:creationId xmlns:a16="http://schemas.microsoft.com/office/drawing/2014/main" id="{DB06A122-066F-AB4C-B702-643BE2469E96}"/>
              </a:ext>
            </a:extLst>
          </p:cNvPr>
          <p:cNvSpPr txBox="1"/>
          <p:nvPr/>
        </p:nvSpPr>
        <p:spPr>
          <a:xfrm>
            <a:off x="194423" y="292041"/>
            <a:ext cx="5141852" cy="461665"/>
          </a:xfrm>
          <a:prstGeom prst="rect">
            <a:avLst/>
          </a:prstGeom>
          <a:noFill/>
        </p:spPr>
        <p:txBody>
          <a:bodyPr wrap="square">
            <a:spAutoFit/>
          </a:bodyPr>
          <a:lstStyle/>
          <a:p>
            <a:pPr>
              <a:spcAft>
                <a:spcPts val="599"/>
              </a:spcAft>
            </a:pPr>
            <a:r>
              <a:rPr lang="en-GB" sz="2400" b="1" dirty="0">
                <a:solidFill>
                  <a:srgbClr val="7030A0"/>
                </a:solidFill>
              </a:rPr>
              <a:t>Politics Research Seminar Series</a:t>
            </a:r>
            <a:endParaRPr lang="en-GB" sz="24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F040557-8C21-6E4F-8225-F1D2FC784BB4}"/>
              </a:ext>
            </a:extLst>
          </p:cNvPr>
          <p:cNvSpPr txBox="1"/>
          <p:nvPr/>
        </p:nvSpPr>
        <p:spPr>
          <a:xfrm>
            <a:off x="194423" y="484878"/>
            <a:ext cx="8505372" cy="7540526"/>
          </a:xfrm>
          <a:prstGeom prst="rect">
            <a:avLst/>
          </a:prstGeom>
          <a:noFill/>
        </p:spPr>
        <p:txBody>
          <a:bodyPr wrap="square">
            <a:spAutoFit/>
          </a:bodyPr>
          <a:lstStyle/>
          <a:p>
            <a:endParaRPr lang="en-GB" sz="2400" b="1" dirty="0"/>
          </a:p>
          <a:p>
            <a:pPr algn="l" fontAlgn="base"/>
            <a:r>
              <a:rPr lang="en-GB" b="1" i="0" dirty="0">
                <a:solidFill>
                  <a:srgbClr val="242424"/>
                </a:solidFill>
                <a:effectLst/>
                <a:latin typeface="Segoe UI" panose="020B0502040204020203" pitchFamily="34" charset="0"/>
              </a:rPr>
              <a:t>Democratizing Political Parties: Experiences of Political Participation and Efficacy</a:t>
            </a:r>
            <a:endParaRPr lang="en-GB" b="0" i="0" dirty="0">
              <a:solidFill>
                <a:srgbClr val="242424"/>
              </a:solidFill>
              <a:effectLst/>
              <a:latin typeface="Segoe UI" panose="020B0502040204020203" pitchFamily="34" charset="0"/>
            </a:endParaRPr>
          </a:p>
          <a:p>
            <a:pPr algn="l" fontAlgn="base"/>
            <a:r>
              <a:rPr lang="en-GB" b="0" i="0" dirty="0">
                <a:solidFill>
                  <a:srgbClr val="242424"/>
                </a:solidFill>
                <a:effectLst/>
                <a:latin typeface="Segoe UI" panose="020B0502040204020203" pitchFamily="34" charset="0"/>
              </a:rPr>
              <a:t>(with Christopher Carter)</a:t>
            </a:r>
          </a:p>
          <a:p>
            <a:endParaRPr lang="en-GB" b="1" dirty="0"/>
          </a:p>
          <a:p>
            <a:r>
              <a:rPr lang="en-GB" b="1" dirty="0"/>
              <a:t>Matthias </a:t>
            </a:r>
            <a:r>
              <a:rPr lang="en-GB" b="1" dirty="0" err="1"/>
              <a:t>Poertner</a:t>
            </a:r>
            <a:r>
              <a:rPr lang="en-GB" b="1" dirty="0"/>
              <a:t> (Assistant Professor, LSE)</a:t>
            </a:r>
          </a:p>
          <a:p>
            <a:endParaRPr kumimoji="0" lang="en-GB" b="1" i="0" u="none" strike="noStrike" kern="1200" cap="none" spc="0" normalizeH="0" baseline="0" noProof="0" dirty="0">
              <a:ln>
                <a:noFill/>
              </a:ln>
              <a:effectLst/>
              <a:uLnTx/>
              <a:uFillTx/>
              <a:ea typeface="+mn-ea"/>
              <a:cs typeface="+mn-cs"/>
            </a:endParaRPr>
          </a:p>
          <a:p>
            <a:r>
              <a:rPr kumimoji="0" lang="en-GB" b="1" i="0" u="none" strike="noStrike" kern="1200" cap="none" spc="0" normalizeH="0" baseline="0" noProof="0" dirty="0">
                <a:ln>
                  <a:noFill/>
                </a:ln>
                <a:effectLst/>
                <a:uLnTx/>
                <a:uFillTx/>
                <a:ea typeface="+mn-ea"/>
                <a:cs typeface="+mn-cs"/>
              </a:rPr>
              <a:t>Wednesday 13</a:t>
            </a:r>
            <a:r>
              <a:rPr kumimoji="0" lang="en-GB" b="1" i="0" u="none" strike="noStrike" kern="1200" cap="none" spc="0" normalizeH="0" baseline="30000" noProof="0" dirty="0">
                <a:ln>
                  <a:noFill/>
                </a:ln>
                <a:effectLst/>
                <a:uLnTx/>
                <a:uFillTx/>
                <a:ea typeface="+mn-ea"/>
                <a:cs typeface="+mn-cs"/>
              </a:rPr>
              <a:t>th</a:t>
            </a:r>
            <a:r>
              <a:rPr kumimoji="0" lang="en-GB" b="1" i="0" u="none" strike="noStrike" kern="1200" cap="none" spc="0" normalizeH="0" baseline="0" noProof="0" dirty="0">
                <a:ln>
                  <a:noFill/>
                </a:ln>
                <a:effectLst/>
                <a:uLnTx/>
                <a:uFillTx/>
                <a:ea typeface="+mn-ea"/>
                <a:cs typeface="+mn-cs"/>
              </a:rPr>
              <a:t> March</a:t>
            </a:r>
            <a:r>
              <a:rPr lang="en-GB" b="1" dirty="0"/>
              <a:t> 2024</a:t>
            </a:r>
            <a:endParaRPr kumimoji="0" lang="en-GB" b="1" i="0" u="none" strike="noStrike" kern="1200" cap="none" spc="0" normalizeH="0" baseline="0" noProof="0" dirty="0">
              <a:ln>
                <a:noFill/>
              </a:ln>
              <a:effectLst/>
              <a:uLnTx/>
              <a:uFillTx/>
              <a:ea typeface="+mn-ea"/>
              <a:cs typeface="+mn-cs"/>
            </a:endParaRPr>
          </a:p>
          <a:p>
            <a:r>
              <a:rPr lang="en-GB" b="1" dirty="0"/>
              <a:t>1.15pm – 2.45pm</a:t>
            </a:r>
          </a:p>
          <a:p>
            <a:r>
              <a:rPr lang="en-GB" b="1" dirty="0"/>
              <a:t>4.76 Henry </a:t>
            </a:r>
            <a:r>
              <a:rPr lang="en-GB" b="1" dirty="0" err="1"/>
              <a:t>Daysh</a:t>
            </a:r>
            <a:r>
              <a:rPr lang="en-GB" b="1" dirty="0"/>
              <a:t> Building</a:t>
            </a:r>
          </a:p>
          <a:p>
            <a:pPr algn="just"/>
            <a:endParaRPr lang="en-GB" sz="1400" u="sng" dirty="0">
              <a:solidFill>
                <a:srgbClr val="000000"/>
              </a:solidFill>
            </a:endParaRPr>
          </a:p>
          <a:p>
            <a:pPr algn="l" fontAlgn="base"/>
            <a:r>
              <a:rPr lang="en-GB" sz="1400" b="0" i="0" dirty="0">
                <a:solidFill>
                  <a:srgbClr val="242424"/>
                </a:solidFill>
                <a:effectLst/>
                <a:latin typeface="Segoe UI" panose="020B0502040204020203" pitchFamily="34" charset="0"/>
              </a:rPr>
              <a:t>In representative democracies, political parties play a central role in linking voters to the state. Yet, in many young democracies, parties often fail to fulfil this key responsibility, providing neither accountability for poor politician performance nor effective and accurate representation of citizens' preferences. The inability of parties to form strong and enduring connections with voters provides a fertile ground for the emergence of non-democratic ideas and politicians. Using evidence from the case of Ecuador, a country with an exceptionally weak party system, this paper examines when otherwise weak parties form enduring ties with voters. We first highlight two central challenges to parties in Ecuador and beyond: low trust in and engagement with the political system and control of parties by entrenched, personalistic leaders, or </a:t>
            </a:r>
            <a:r>
              <a:rPr lang="en-GB" sz="1400" b="0" i="1" dirty="0">
                <a:solidFill>
                  <a:srgbClr val="242424"/>
                </a:solidFill>
                <a:effectLst/>
                <a:latin typeface="Segoe UI" panose="020B0502040204020203" pitchFamily="34" charset="0"/>
              </a:rPr>
              <a:t>caudillos</a:t>
            </a:r>
            <a:r>
              <a:rPr lang="en-GB" sz="1400" b="0" i="0" dirty="0">
                <a:solidFill>
                  <a:srgbClr val="242424"/>
                </a:solidFill>
                <a:effectLst/>
                <a:latin typeface="Segoe UI" panose="020B0502040204020203" pitchFamily="34" charset="0"/>
              </a:rPr>
              <a:t>. Drawing on evidence from a field experiment with Ecuadorian voters and a well-known political party, we find that parties can address both challenges by providing voters an opportunity to participate in defining the party's platform. Such participation increases voters' sense of efficacy, their political interest, and their support and trust in the political party and its leaders. The results shed light on a relatively low-cost way that discredited political institutions might be strengthened to prevent democratic erosion.</a:t>
            </a:r>
          </a:p>
          <a:p>
            <a:br>
              <a:rPr lang="en-GB" sz="1400" dirty="0"/>
            </a:br>
            <a:endParaRPr lang="en-GB" sz="1400" u="sng" dirty="0">
              <a:solidFill>
                <a:srgbClr val="000000"/>
              </a:solidFill>
            </a:endParaRPr>
          </a:p>
          <a:p>
            <a:pPr algn="just"/>
            <a:endParaRPr lang="en-GB" sz="1400" b="0" i="0" u="sng" dirty="0">
              <a:solidFill>
                <a:srgbClr val="000000"/>
              </a:solidFill>
              <a:effectLst/>
            </a:endParaRPr>
          </a:p>
          <a:p>
            <a:pPr algn="just"/>
            <a:br>
              <a:rPr lang="en-GB" sz="1400" dirty="0"/>
            </a:br>
            <a:endParaRPr lang="en-GB" sz="1400" b="0" i="0" dirty="0">
              <a:solidFill>
                <a:srgbClr val="000000"/>
              </a:solidFill>
              <a:effectLst/>
            </a:endParaRPr>
          </a:p>
          <a:p>
            <a:pPr algn="l"/>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A47E2DD-FB74-5442-A807-D7B5077DF40C}"/>
              </a:ext>
            </a:extLst>
          </p:cNvPr>
          <p:cNvPicPr>
            <a:picLocks noChangeAspect="1"/>
          </p:cNvPicPr>
          <p:nvPr/>
        </p:nvPicPr>
        <p:blipFill>
          <a:blip r:embed="rId3"/>
          <a:stretch>
            <a:fillRect/>
          </a:stretch>
        </p:blipFill>
        <p:spPr>
          <a:xfrm>
            <a:off x="8859838" y="1477961"/>
            <a:ext cx="2730500" cy="3660095"/>
          </a:xfrm>
          <a:prstGeom prst="rect">
            <a:avLst/>
          </a:prstGeom>
        </p:spPr>
      </p:pic>
      <p:sp>
        <p:nvSpPr>
          <p:cNvPr id="5" name="Slide Number Placeholder 4">
            <a:extLst>
              <a:ext uri="{FF2B5EF4-FFF2-40B4-BE49-F238E27FC236}">
                <a16:creationId xmlns:a16="http://schemas.microsoft.com/office/drawing/2014/main" id="{0FBCE185-73AF-0179-EF3B-55EF553FBB63}"/>
              </a:ext>
            </a:extLst>
          </p:cNvPr>
          <p:cNvSpPr>
            <a:spLocks noGrp="1"/>
          </p:cNvSpPr>
          <p:nvPr>
            <p:ph type="sldNum" sz="quarter" idx="12"/>
          </p:nvPr>
        </p:nvSpPr>
        <p:spPr/>
        <p:txBody>
          <a:bodyPr/>
          <a:lstStyle/>
          <a:p>
            <a:fld id="{372769DB-CAE7-4C85-A9AF-7D4D8DE4CA22}" type="slidenum">
              <a:rPr lang="en-GB" smtClean="0"/>
              <a:t>2</a:t>
            </a:fld>
            <a:endParaRPr lang="en-GB" dirty="0"/>
          </a:p>
        </p:txBody>
      </p:sp>
    </p:spTree>
    <p:extLst>
      <p:ext uri="{BB962C8B-B14F-4D97-AF65-F5344CB8AC3E}">
        <p14:creationId xmlns:p14="http://schemas.microsoft.com/office/powerpoint/2010/main" val="348913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81C4-0652-5366-50B1-B89EA1561A6C}"/>
              </a:ext>
            </a:extLst>
          </p:cNvPr>
          <p:cNvSpPr>
            <a:spLocks noGrp="1"/>
          </p:cNvSpPr>
          <p:nvPr>
            <p:ph type="title"/>
          </p:nvPr>
        </p:nvSpPr>
        <p:spPr/>
        <p:txBody>
          <a:bodyPr/>
          <a:lstStyle/>
          <a:p>
            <a:r>
              <a:rPr lang="en-GB" dirty="0"/>
              <a:t>What questions can we ask?</a:t>
            </a:r>
          </a:p>
        </p:txBody>
      </p:sp>
      <p:sp>
        <p:nvSpPr>
          <p:cNvPr id="3" name="Content Placeholder 2">
            <a:extLst>
              <a:ext uri="{FF2B5EF4-FFF2-40B4-BE49-F238E27FC236}">
                <a16:creationId xmlns:a16="http://schemas.microsoft.com/office/drawing/2014/main" id="{A767EE14-FABD-760F-DC05-585372BFB37C}"/>
              </a:ext>
            </a:extLst>
          </p:cNvPr>
          <p:cNvSpPr>
            <a:spLocks noGrp="1"/>
          </p:cNvSpPr>
          <p:nvPr>
            <p:ph idx="1"/>
          </p:nvPr>
        </p:nvSpPr>
        <p:spPr>
          <a:xfrm>
            <a:off x="345375" y="1629744"/>
            <a:ext cx="6242549" cy="4351338"/>
          </a:xfrm>
        </p:spPr>
        <p:txBody>
          <a:bodyPr>
            <a:normAutofit/>
          </a:bodyPr>
          <a:lstStyle/>
          <a:p>
            <a:r>
              <a:rPr lang="en-GB" sz="3200" dirty="0"/>
              <a:t>How do political cartoons represent politicians?</a:t>
            </a:r>
          </a:p>
          <a:p>
            <a:endParaRPr lang="en-GB" sz="3200" dirty="0"/>
          </a:p>
          <a:p>
            <a:r>
              <a:rPr lang="en-GB" sz="3200" dirty="0"/>
              <a:t>How have Labour party manifestos changed over time?</a:t>
            </a:r>
          </a:p>
          <a:p>
            <a:endParaRPr lang="en-GB" sz="3200" dirty="0"/>
          </a:p>
          <a:p>
            <a:r>
              <a:rPr lang="en-GB" sz="3200" dirty="0"/>
              <a:t>How are the effects of war portrayed by the BBC?</a:t>
            </a:r>
          </a:p>
          <a:p>
            <a:endParaRPr lang="en-GB" sz="2800" dirty="0"/>
          </a:p>
        </p:txBody>
      </p:sp>
      <p:sp>
        <p:nvSpPr>
          <p:cNvPr id="4" name="Footer Placeholder 3">
            <a:extLst>
              <a:ext uri="{FF2B5EF4-FFF2-40B4-BE49-F238E27FC236}">
                <a16:creationId xmlns:a16="http://schemas.microsoft.com/office/drawing/2014/main" id="{0C22CEC1-2097-9A34-7346-99C02576C9DE}"/>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21CBE721-BC99-DD27-F2C2-88DCF9C63553}"/>
              </a:ext>
            </a:extLst>
          </p:cNvPr>
          <p:cNvSpPr>
            <a:spLocks noGrp="1"/>
          </p:cNvSpPr>
          <p:nvPr>
            <p:ph type="sldNum" sz="quarter" idx="12"/>
          </p:nvPr>
        </p:nvSpPr>
        <p:spPr/>
        <p:txBody>
          <a:bodyPr/>
          <a:lstStyle/>
          <a:p>
            <a:fld id="{372769DB-CAE7-4C85-A9AF-7D4D8DE4CA22}" type="slidenum">
              <a:rPr lang="en-GB" smtClean="0"/>
              <a:t>20</a:t>
            </a:fld>
            <a:endParaRPr lang="en-GB" dirty="0"/>
          </a:p>
        </p:txBody>
      </p:sp>
      <p:pic>
        <p:nvPicPr>
          <p:cNvPr id="7" name="Picture 6" descr="A cartoon of a person holding a box&#10;&#10;Description automatically generated">
            <a:extLst>
              <a:ext uri="{FF2B5EF4-FFF2-40B4-BE49-F238E27FC236}">
                <a16:creationId xmlns:a16="http://schemas.microsoft.com/office/drawing/2014/main" id="{813A338E-2497-2249-E8E5-F0CA81B57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833" y="1261926"/>
            <a:ext cx="3348747" cy="2882974"/>
          </a:xfrm>
          <a:prstGeom prst="rect">
            <a:avLst/>
          </a:prstGeom>
        </p:spPr>
      </p:pic>
      <p:pic>
        <p:nvPicPr>
          <p:cNvPr id="8" name="Picture 6" descr="https://adventuresincareerdevelopment.files.wordpress.com/2010/04/a_future_fair_for_all.jpg">
            <a:extLst>
              <a:ext uri="{FF2B5EF4-FFF2-40B4-BE49-F238E27FC236}">
                <a16:creationId xmlns:a16="http://schemas.microsoft.com/office/drawing/2014/main" id="{E88A71F6-D549-F319-3C68-62DD7690465F}"/>
              </a:ext>
            </a:extLst>
          </p:cNvPr>
          <p:cNvPicPr>
            <a:picLocks noChangeAspect="1" noChangeArrowheads="1"/>
          </p:cNvPicPr>
          <p:nvPr/>
        </p:nvPicPr>
        <p:blipFill rotWithShape="1">
          <a:blip r:embed="rId3" cstate="print"/>
          <a:srcRect l="6138" r="12114" b="2"/>
          <a:stretch/>
        </p:blipFill>
        <p:spPr bwMode="auto">
          <a:xfrm>
            <a:off x="5644046" y="406908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p:spPr>
      </p:pic>
      <p:pic>
        <p:nvPicPr>
          <p:cNvPr id="11" name="Picture 10" descr="A person carrying a baby in a destroyed city&#10;&#10;Description automatically generated">
            <a:extLst>
              <a:ext uri="{FF2B5EF4-FFF2-40B4-BE49-F238E27FC236}">
                <a16:creationId xmlns:a16="http://schemas.microsoft.com/office/drawing/2014/main" id="{84749BFE-0712-7438-14F2-1B14BDB55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038" y="4355184"/>
            <a:ext cx="3805211" cy="3497820"/>
          </a:xfrm>
          <a:prstGeom prst="ellipse">
            <a:avLst/>
          </a:prstGeom>
          <a:noFill/>
          <a:ln w="3175"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3375975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D81C4-0652-5366-50B1-B89EA1561A6C}"/>
              </a:ext>
            </a:extLst>
          </p:cNvPr>
          <p:cNvSpPr>
            <a:spLocks noGrp="1"/>
          </p:cNvSpPr>
          <p:nvPr>
            <p:ph type="title"/>
          </p:nvPr>
        </p:nvSpPr>
        <p:spPr/>
        <p:txBody>
          <a:bodyPr/>
          <a:lstStyle/>
          <a:p>
            <a:r>
              <a:rPr lang="en-GB" dirty="0"/>
              <a:t>What questions can we ask?</a:t>
            </a:r>
          </a:p>
        </p:txBody>
      </p:sp>
      <p:sp>
        <p:nvSpPr>
          <p:cNvPr id="3" name="Content Placeholder 2">
            <a:extLst>
              <a:ext uri="{FF2B5EF4-FFF2-40B4-BE49-F238E27FC236}">
                <a16:creationId xmlns:a16="http://schemas.microsoft.com/office/drawing/2014/main" id="{A767EE14-FABD-760F-DC05-585372BFB37C}"/>
              </a:ext>
            </a:extLst>
          </p:cNvPr>
          <p:cNvSpPr>
            <a:spLocks noGrp="1"/>
          </p:cNvSpPr>
          <p:nvPr>
            <p:ph idx="1"/>
          </p:nvPr>
        </p:nvSpPr>
        <p:spPr>
          <a:xfrm>
            <a:off x="327934" y="1727536"/>
            <a:ext cx="12398252" cy="4351338"/>
          </a:xfrm>
        </p:spPr>
        <p:txBody>
          <a:bodyPr>
            <a:normAutofit lnSpcReduction="10000"/>
          </a:bodyPr>
          <a:lstStyle/>
          <a:p>
            <a:pPr marL="0" indent="0">
              <a:buNone/>
            </a:pPr>
            <a:r>
              <a:rPr lang="en-GB" sz="3600" b="1" dirty="0"/>
              <a:t>With content analysis we can ask about</a:t>
            </a:r>
            <a:r>
              <a:rPr lang="en-GB" sz="3600" dirty="0"/>
              <a:t>:</a:t>
            </a:r>
          </a:p>
          <a:p>
            <a:r>
              <a:rPr lang="en-GB" sz="3600" dirty="0"/>
              <a:t>Content of a population of texts</a:t>
            </a:r>
          </a:p>
          <a:p>
            <a:r>
              <a:rPr lang="en-GB" sz="3600" dirty="0"/>
              <a:t>Content of a sample of texts, to infer about a population</a:t>
            </a:r>
          </a:p>
          <a:p>
            <a:r>
              <a:rPr lang="en-GB" sz="3600" dirty="0"/>
              <a:t>Influence of external factors on a text’s content</a:t>
            </a:r>
          </a:p>
          <a:p>
            <a:endParaRPr lang="en-GB" sz="3600" dirty="0"/>
          </a:p>
          <a:p>
            <a:pPr marL="0" indent="0">
              <a:buNone/>
            </a:pPr>
            <a:r>
              <a:rPr lang="en-GB" sz="3600" b="1" dirty="0"/>
              <a:t>We can’t ask about</a:t>
            </a:r>
          </a:p>
          <a:p>
            <a:r>
              <a:rPr lang="en-GB" sz="3600" dirty="0"/>
              <a:t>Influence of texts on attitudes and behaviour</a:t>
            </a:r>
          </a:p>
          <a:p>
            <a:pPr marL="457200" lvl="1" indent="0">
              <a:buNone/>
            </a:pPr>
            <a:r>
              <a:rPr lang="en-GB" sz="2800" dirty="0"/>
              <a:t>- Surveys, interviews, focus groups</a:t>
            </a:r>
          </a:p>
        </p:txBody>
      </p:sp>
      <p:sp>
        <p:nvSpPr>
          <p:cNvPr id="4" name="Footer Placeholder 3">
            <a:extLst>
              <a:ext uri="{FF2B5EF4-FFF2-40B4-BE49-F238E27FC236}">
                <a16:creationId xmlns:a16="http://schemas.microsoft.com/office/drawing/2014/main" id="{0C22CEC1-2097-9A34-7346-99C02576C9D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21CBE721-BC99-DD27-F2C2-88DCF9C63553}"/>
              </a:ext>
            </a:extLst>
          </p:cNvPr>
          <p:cNvSpPr>
            <a:spLocks noGrp="1"/>
          </p:cNvSpPr>
          <p:nvPr>
            <p:ph type="sldNum" sz="quarter" idx="12"/>
          </p:nvPr>
        </p:nvSpPr>
        <p:spPr/>
        <p:txBody>
          <a:bodyPr/>
          <a:lstStyle/>
          <a:p>
            <a:fld id="{372769DB-CAE7-4C85-A9AF-7D4D8DE4CA22}" type="slidenum">
              <a:rPr lang="en-GB" smtClean="0"/>
              <a:t>21</a:t>
            </a:fld>
            <a:endParaRPr lang="en-GB" dirty="0"/>
          </a:p>
        </p:txBody>
      </p:sp>
    </p:spTree>
    <p:extLst>
      <p:ext uri="{BB962C8B-B14F-4D97-AF65-F5344CB8AC3E}">
        <p14:creationId xmlns:p14="http://schemas.microsoft.com/office/powerpoint/2010/main" val="3159143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Strengths &amp; Limitations</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6349013" y="1629744"/>
            <a:ext cx="6113720" cy="4351338"/>
          </a:xfrm>
        </p:spPr>
        <p:txBody>
          <a:bodyPr/>
          <a:lstStyle/>
          <a:p>
            <a:pPr marL="0" indent="0">
              <a:buNone/>
            </a:pPr>
            <a:r>
              <a:rPr lang="en-GB" b="1" dirty="0"/>
              <a:t>Limitations</a:t>
            </a:r>
          </a:p>
          <a:p>
            <a:r>
              <a:rPr lang="en-GB" sz="3200" dirty="0"/>
              <a:t>Can’t study downstream effects</a:t>
            </a:r>
          </a:p>
          <a:p>
            <a:pPr lvl="1"/>
            <a:r>
              <a:rPr lang="en-GB" sz="2400" dirty="0"/>
              <a:t>Influence on attitudes and behaviour</a:t>
            </a:r>
          </a:p>
          <a:p>
            <a:r>
              <a:rPr lang="en-GB" sz="3200" dirty="0"/>
              <a:t>Availability of documents </a:t>
            </a:r>
          </a:p>
          <a:p>
            <a:pPr lvl="1"/>
            <a:r>
              <a:rPr lang="en-GB" sz="2400" dirty="0"/>
              <a:t>Access</a:t>
            </a:r>
          </a:p>
          <a:p>
            <a:pPr lvl="1"/>
            <a:r>
              <a:rPr lang="en-GB" sz="2400" dirty="0"/>
              <a:t>Survivorship bias</a:t>
            </a:r>
          </a:p>
          <a:p>
            <a:r>
              <a:rPr lang="en-GB" sz="3200" dirty="0"/>
              <a:t>Researcher/coding bias</a:t>
            </a:r>
          </a:p>
          <a:p>
            <a:endParaRPr lang="en-GB" b="1" dirty="0"/>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22</a:t>
            </a:fld>
            <a:endParaRPr lang="en-GB" dirty="0"/>
          </a:p>
        </p:txBody>
      </p:sp>
      <p:sp>
        <p:nvSpPr>
          <p:cNvPr id="6" name="Content Placeholder 2">
            <a:extLst>
              <a:ext uri="{FF2B5EF4-FFF2-40B4-BE49-F238E27FC236}">
                <a16:creationId xmlns:a16="http://schemas.microsoft.com/office/drawing/2014/main" id="{DB11CAF6-A8A1-1343-A0D9-E09D88B8B57A}"/>
              </a:ext>
            </a:extLst>
          </p:cNvPr>
          <p:cNvSpPr txBox="1">
            <a:spLocks/>
          </p:cNvSpPr>
          <p:nvPr/>
        </p:nvSpPr>
        <p:spPr>
          <a:xfrm>
            <a:off x="252918" y="1727520"/>
            <a:ext cx="59669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Strengths</a:t>
            </a:r>
          </a:p>
          <a:p>
            <a:r>
              <a:rPr lang="en-GB" sz="3200" dirty="0"/>
              <a:t>Can study huge variety of topics</a:t>
            </a:r>
          </a:p>
          <a:p>
            <a:r>
              <a:rPr lang="en-GB" sz="3200" dirty="0"/>
              <a:t>Can use multiples types of content</a:t>
            </a:r>
          </a:p>
          <a:p>
            <a:r>
              <a:rPr lang="en-GB" sz="3200" dirty="0"/>
              <a:t>Unobtrusive method</a:t>
            </a:r>
          </a:p>
          <a:p>
            <a:pPr lvl="1"/>
            <a:r>
              <a:rPr lang="en-GB" sz="2400" dirty="0"/>
              <a:t>Interviewer bias</a:t>
            </a:r>
          </a:p>
          <a:p>
            <a:pPr lvl="1"/>
            <a:r>
              <a:rPr lang="en-GB" sz="2400" dirty="0"/>
              <a:t>Social desirability bias</a:t>
            </a:r>
          </a:p>
          <a:p>
            <a:r>
              <a:rPr lang="en-GB" sz="3200" dirty="0"/>
              <a:t>Data on hard to access populations</a:t>
            </a:r>
          </a:p>
          <a:p>
            <a:pPr lvl="1"/>
            <a:r>
              <a:rPr lang="en-GB" sz="2400" dirty="0"/>
              <a:t>Decision makers</a:t>
            </a:r>
          </a:p>
          <a:p>
            <a:pPr lvl="1"/>
            <a:r>
              <a:rPr lang="en-GB" sz="2400" dirty="0"/>
              <a:t>Small or vulnerable groups</a:t>
            </a:r>
          </a:p>
          <a:p>
            <a:endParaRPr lang="en-GB" sz="3200" dirty="0"/>
          </a:p>
        </p:txBody>
      </p:sp>
    </p:spTree>
    <p:extLst>
      <p:ext uri="{BB962C8B-B14F-4D97-AF65-F5344CB8AC3E}">
        <p14:creationId xmlns:p14="http://schemas.microsoft.com/office/powerpoint/2010/main" val="176780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506027" y="1629744"/>
            <a:ext cx="11519482" cy="4351338"/>
          </a:xfrm>
        </p:spPr>
        <p:txBody>
          <a:bodyPr>
            <a:normAutofit fontScale="92500" lnSpcReduction="10000"/>
          </a:bodyPr>
          <a:lstStyle/>
          <a:p>
            <a:pPr marL="0" indent="0">
              <a:buNone/>
            </a:pPr>
            <a:r>
              <a:rPr lang="en-GB" sz="3600" b="1" dirty="0"/>
              <a:t>Content analysis:</a:t>
            </a:r>
          </a:p>
          <a:p>
            <a:r>
              <a:rPr lang="en-GB" sz="3600" dirty="0"/>
              <a:t>Systematic analysis of texts or other media</a:t>
            </a:r>
          </a:p>
          <a:p>
            <a:r>
              <a:rPr lang="en-GB" sz="3600" dirty="0"/>
              <a:t>Can analyse a wide variety of documents</a:t>
            </a:r>
          </a:p>
          <a:p>
            <a:r>
              <a:rPr lang="en-GB" sz="3600" dirty="0"/>
              <a:t>Across huge range of issues</a:t>
            </a:r>
          </a:p>
          <a:p>
            <a:endParaRPr lang="en-GB" sz="3600" dirty="0"/>
          </a:p>
          <a:p>
            <a:r>
              <a:rPr lang="en-GB" sz="3600" dirty="0"/>
              <a:t>Unobtrusive method of data collection</a:t>
            </a:r>
          </a:p>
          <a:p>
            <a:r>
              <a:rPr lang="en-GB" sz="3600" dirty="0"/>
              <a:t>Can examine otherwise inaccessible subjects</a:t>
            </a:r>
          </a:p>
          <a:p>
            <a:r>
              <a:rPr lang="en-GB" sz="3600" dirty="0"/>
              <a:t>Can’t explore subsequent effects of the content</a:t>
            </a:r>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23</a:t>
            </a:fld>
            <a:endParaRPr lang="en-GB" dirty="0"/>
          </a:p>
        </p:txBody>
      </p:sp>
    </p:spTree>
    <p:extLst>
      <p:ext uri="{BB962C8B-B14F-4D97-AF65-F5344CB8AC3E}">
        <p14:creationId xmlns:p14="http://schemas.microsoft.com/office/powerpoint/2010/main" val="357255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F242-9172-165A-2AD8-6CC6437642CC}"/>
              </a:ext>
            </a:extLst>
          </p:cNvPr>
          <p:cNvSpPr>
            <a:spLocks noGrp="1"/>
          </p:cNvSpPr>
          <p:nvPr>
            <p:ph type="title"/>
          </p:nvPr>
        </p:nvSpPr>
        <p:spPr>
          <a:xfrm>
            <a:off x="1047884" y="1337013"/>
            <a:ext cx="9893031" cy="2626469"/>
          </a:xfrm>
        </p:spPr>
        <p:txBody>
          <a:bodyPr/>
          <a:lstStyle/>
          <a:p>
            <a:r>
              <a:rPr lang="en-GB" dirty="0"/>
              <a:t>Types of content analysis</a:t>
            </a:r>
          </a:p>
        </p:txBody>
      </p:sp>
    </p:spTree>
    <p:extLst>
      <p:ext uri="{BB962C8B-B14F-4D97-AF65-F5344CB8AC3E}">
        <p14:creationId xmlns:p14="http://schemas.microsoft.com/office/powerpoint/2010/main" val="112353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Types of content analysis</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838200" y="1825625"/>
            <a:ext cx="4414520" cy="4351338"/>
          </a:xfrm>
        </p:spPr>
        <p:txBody>
          <a:bodyPr/>
          <a:lstStyle/>
          <a:p>
            <a:pPr marL="0" indent="0">
              <a:buNone/>
            </a:pPr>
            <a:r>
              <a:rPr lang="en-GB" b="1" dirty="0"/>
              <a:t>Quantitative</a:t>
            </a:r>
          </a:p>
          <a:p>
            <a:r>
              <a:rPr lang="en-GB" dirty="0"/>
              <a:t>Positivism</a:t>
            </a:r>
          </a:p>
          <a:p>
            <a:r>
              <a:rPr lang="en-GB" dirty="0"/>
              <a:t>Validity, reliability</a:t>
            </a:r>
          </a:p>
          <a:p>
            <a:r>
              <a:rPr lang="en-GB" dirty="0"/>
              <a:t>Replicable</a:t>
            </a:r>
          </a:p>
          <a:p>
            <a:r>
              <a:rPr lang="en-GB" dirty="0"/>
              <a:t>Manifest content</a:t>
            </a:r>
          </a:p>
          <a:p>
            <a:endParaRPr lang="en-GB" dirty="0"/>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25</a:t>
            </a:fld>
            <a:endParaRPr lang="en-GB" dirty="0"/>
          </a:p>
        </p:txBody>
      </p:sp>
      <p:sp>
        <p:nvSpPr>
          <p:cNvPr id="7" name="TextBox 6">
            <a:extLst>
              <a:ext uri="{FF2B5EF4-FFF2-40B4-BE49-F238E27FC236}">
                <a16:creationId xmlns:a16="http://schemas.microsoft.com/office/drawing/2014/main" id="{C9B73CF0-3961-FCA6-46A3-4A82C94467B4}"/>
              </a:ext>
            </a:extLst>
          </p:cNvPr>
          <p:cNvSpPr txBox="1"/>
          <p:nvPr/>
        </p:nvSpPr>
        <p:spPr>
          <a:xfrm>
            <a:off x="5986780" y="1825625"/>
            <a:ext cx="6101080" cy="3170099"/>
          </a:xfrm>
          <a:prstGeom prst="rect">
            <a:avLst/>
          </a:prstGeom>
          <a:noFill/>
        </p:spPr>
        <p:txBody>
          <a:bodyPr wrap="square">
            <a:spAutoFit/>
          </a:bodyPr>
          <a:lstStyle/>
          <a:p>
            <a:pPr marL="0" indent="0">
              <a:buNone/>
            </a:pPr>
            <a:r>
              <a:rPr lang="en-GB" sz="4000" b="1" dirty="0">
                <a:latin typeface="Gill Sans MT" panose="020B0502020104020203" pitchFamily="34" charset="0"/>
              </a:rPr>
              <a:t>Qualitative</a:t>
            </a:r>
          </a:p>
          <a:p>
            <a:pPr marL="571500" indent="-571500">
              <a:buFont typeface="Arial" panose="020B0604020202020204" pitchFamily="34" charset="0"/>
              <a:buChar char="•"/>
            </a:pPr>
            <a:r>
              <a:rPr lang="en-GB" sz="4000" dirty="0">
                <a:latin typeface="Gill Sans MT" panose="020B0502020104020203" pitchFamily="34" charset="0"/>
              </a:rPr>
              <a:t>Interpretivism</a:t>
            </a:r>
          </a:p>
          <a:p>
            <a:pPr marL="571500" indent="-571500">
              <a:buFont typeface="Arial" panose="020B0604020202020204" pitchFamily="34" charset="0"/>
              <a:buChar char="•"/>
            </a:pPr>
            <a:r>
              <a:rPr lang="en-GB" sz="4000" dirty="0">
                <a:latin typeface="Gill Sans MT" panose="020B0502020104020203" pitchFamily="34" charset="0"/>
              </a:rPr>
              <a:t>Plausibility</a:t>
            </a:r>
          </a:p>
          <a:p>
            <a:pPr marL="571500" indent="-571500">
              <a:buFont typeface="Arial" panose="020B0604020202020204" pitchFamily="34" charset="0"/>
              <a:buChar char="•"/>
            </a:pPr>
            <a:r>
              <a:rPr lang="en-GB" sz="4000" dirty="0">
                <a:latin typeface="Gill Sans MT" panose="020B0502020104020203" pitchFamily="34" charset="0"/>
              </a:rPr>
              <a:t>Latent content</a:t>
            </a:r>
          </a:p>
          <a:p>
            <a:pPr marL="0" indent="0">
              <a:buNone/>
            </a:pPr>
            <a:endParaRPr lang="en-GB" sz="4000" dirty="0">
              <a:latin typeface="Gill Sans MT" panose="020B0502020104020203" pitchFamily="34" charset="0"/>
            </a:endParaRPr>
          </a:p>
        </p:txBody>
      </p:sp>
    </p:spTree>
    <p:extLst>
      <p:ext uri="{BB962C8B-B14F-4D97-AF65-F5344CB8AC3E}">
        <p14:creationId xmlns:p14="http://schemas.microsoft.com/office/powerpoint/2010/main" val="3972564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Quantitative content analysis</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581227" y="1835899"/>
            <a:ext cx="11029546" cy="4351338"/>
          </a:xfrm>
        </p:spPr>
        <p:txBody>
          <a:bodyPr>
            <a:normAutofit fontScale="92500"/>
          </a:bodyPr>
          <a:lstStyle/>
          <a:p>
            <a:r>
              <a:rPr lang="en-GB" b="1" dirty="0"/>
              <a:t>Objective, </a:t>
            </a:r>
            <a:r>
              <a:rPr lang="en-GB" dirty="0"/>
              <a:t>systematic approach to studying content</a:t>
            </a:r>
          </a:p>
          <a:p>
            <a:r>
              <a:rPr lang="en-GB" dirty="0"/>
              <a:t>Focus on surface level, </a:t>
            </a:r>
            <a:r>
              <a:rPr lang="en-GB" b="1" dirty="0"/>
              <a:t>manifest </a:t>
            </a:r>
            <a:r>
              <a:rPr lang="en-GB" dirty="0"/>
              <a:t>observable features</a:t>
            </a:r>
          </a:p>
          <a:p>
            <a:endParaRPr lang="en-GB" dirty="0"/>
          </a:p>
          <a:p>
            <a:r>
              <a:rPr lang="en-GB" b="1" dirty="0"/>
              <a:t>Positivism</a:t>
            </a:r>
          </a:p>
          <a:p>
            <a:r>
              <a:rPr lang="en-GB" dirty="0"/>
              <a:t>Validity, reliability, replicability</a:t>
            </a:r>
          </a:p>
          <a:p>
            <a:r>
              <a:rPr lang="en-GB" dirty="0"/>
              <a:t>Questions about: </a:t>
            </a:r>
            <a:r>
              <a:rPr lang="en-GB" b="1" dirty="0"/>
              <a:t>How often? How many?</a:t>
            </a:r>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26</a:t>
            </a:fld>
            <a:endParaRPr lang="en-GB" dirty="0"/>
          </a:p>
        </p:txBody>
      </p:sp>
    </p:spTree>
    <p:extLst>
      <p:ext uri="{BB962C8B-B14F-4D97-AF65-F5344CB8AC3E}">
        <p14:creationId xmlns:p14="http://schemas.microsoft.com/office/powerpoint/2010/main" val="1430574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Qualitative content analysis</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838199" y="1825625"/>
            <a:ext cx="11029546" cy="4351338"/>
          </a:xfrm>
        </p:spPr>
        <p:txBody>
          <a:bodyPr>
            <a:normAutofit/>
          </a:bodyPr>
          <a:lstStyle/>
          <a:p>
            <a:r>
              <a:rPr lang="en-GB" b="1" dirty="0"/>
              <a:t>Subjective </a:t>
            </a:r>
            <a:r>
              <a:rPr lang="en-GB" dirty="0"/>
              <a:t>approach to studying content</a:t>
            </a:r>
          </a:p>
          <a:p>
            <a:r>
              <a:rPr lang="en-GB" dirty="0"/>
              <a:t>Focus on deeper, </a:t>
            </a:r>
            <a:r>
              <a:rPr lang="en-GB" b="1" dirty="0"/>
              <a:t>latent </a:t>
            </a:r>
            <a:r>
              <a:rPr lang="en-GB" dirty="0"/>
              <a:t>meaning of content</a:t>
            </a:r>
          </a:p>
          <a:p>
            <a:endParaRPr lang="en-GB" dirty="0"/>
          </a:p>
          <a:p>
            <a:r>
              <a:rPr lang="en-GB" b="1" dirty="0"/>
              <a:t>Interpretivism</a:t>
            </a:r>
          </a:p>
          <a:p>
            <a:r>
              <a:rPr lang="en-GB" dirty="0"/>
              <a:t>Plausibility</a:t>
            </a:r>
          </a:p>
          <a:p>
            <a:r>
              <a:rPr lang="en-GB" dirty="0"/>
              <a:t>Questions: In </a:t>
            </a:r>
            <a:r>
              <a:rPr lang="en-GB" b="1" dirty="0"/>
              <a:t>what context? </a:t>
            </a:r>
            <a:r>
              <a:rPr lang="en-GB" b="1"/>
              <a:t>How is it used?</a:t>
            </a:r>
            <a:endParaRPr lang="en-GB" b="1" dirty="0"/>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27</a:t>
            </a:fld>
            <a:endParaRPr lang="en-GB" dirty="0"/>
          </a:p>
        </p:txBody>
      </p:sp>
    </p:spTree>
    <p:extLst>
      <p:ext uri="{BB962C8B-B14F-4D97-AF65-F5344CB8AC3E}">
        <p14:creationId xmlns:p14="http://schemas.microsoft.com/office/powerpoint/2010/main" val="2169062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cartoon animal in water&#10;&#10;Description automatically generated">
            <a:extLst>
              <a:ext uri="{FF2B5EF4-FFF2-40B4-BE49-F238E27FC236}">
                <a16:creationId xmlns:a16="http://schemas.microsoft.com/office/drawing/2014/main" id="{2B1BD3F9-31E9-0566-CB62-51EC37CA0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518978" y="1370972"/>
            <a:ext cx="2585473" cy="1943822"/>
          </a:xfrm>
          <a:prstGeom prst="rect">
            <a:avLst/>
          </a:prstGeom>
        </p:spPr>
      </p:pic>
      <p:sp>
        <p:nvSpPr>
          <p:cNvPr id="2" name="Slide Number Placeholder 1">
            <a:extLst>
              <a:ext uri="{FF2B5EF4-FFF2-40B4-BE49-F238E27FC236}">
                <a16:creationId xmlns:a16="http://schemas.microsoft.com/office/drawing/2014/main" id="{F2665CB4-64D0-428A-3D8A-CADB14B9D0B8}"/>
              </a:ext>
            </a:extLst>
          </p:cNvPr>
          <p:cNvSpPr>
            <a:spLocks noGrp="1"/>
          </p:cNvSpPr>
          <p:nvPr>
            <p:ph type="sldNum" sz="quarter" idx="12"/>
          </p:nvPr>
        </p:nvSpPr>
        <p:spPr/>
        <p:txBody>
          <a:bodyPr/>
          <a:lstStyle/>
          <a:p>
            <a:fld id="{372769DB-CAE7-4C85-A9AF-7D4D8DE4CA22}" type="slidenum">
              <a:rPr lang="en-GB" smtClean="0"/>
              <a:t>28</a:t>
            </a:fld>
            <a:endParaRPr lang="en-GB" dirty="0"/>
          </a:p>
        </p:txBody>
      </p:sp>
      <p:sp>
        <p:nvSpPr>
          <p:cNvPr id="3" name="TextBox 2">
            <a:extLst>
              <a:ext uri="{FF2B5EF4-FFF2-40B4-BE49-F238E27FC236}">
                <a16:creationId xmlns:a16="http://schemas.microsoft.com/office/drawing/2014/main" id="{63681AD7-315E-311B-9366-98DB4F2E7E12}"/>
              </a:ext>
            </a:extLst>
          </p:cNvPr>
          <p:cNvSpPr txBox="1"/>
          <p:nvPr/>
        </p:nvSpPr>
        <p:spPr>
          <a:xfrm>
            <a:off x="324255" y="363581"/>
            <a:ext cx="10374225" cy="1569660"/>
          </a:xfrm>
          <a:prstGeom prst="rect">
            <a:avLst/>
          </a:prstGeom>
          <a:noFill/>
        </p:spPr>
        <p:txBody>
          <a:bodyPr wrap="square" rtlCol="0">
            <a:spAutoFit/>
          </a:bodyPr>
          <a:lstStyle/>
          <a:p>
            <a:r>
              <a:rPr lang="en-US" sz="3200" b="1" dirty="0">
                <a:solidFill>
                  <a:schemeClr val="accent1">
                    <a:lumMod val="75000"/>
                  </a:schemeClr>
                </a:solidFill>
                <a:latin typeface="Gill Sans MT" panose="020B0502020104020203" pitchFamily="34" charset="0"/>
              </a:rPr>
              <a:t>Do you think the following research questions would be better suited to quantitative or qualitative content analysis, and why?</a:t>
            </a:r>
            <a:endParaRPr lang="en-GB" sz="3200" b="1" dirty="0">
              <a:solidFill>
                <a:schemeClr val="accent1">
                  <a:lumMod val="75000"/>
                </a:schemeClr>
              </a:solidFill>
              <a:latin typeface="Gill Sans MT" panose="020B0502020104020203" pitchFamily="34" charset="0"/>
            </a:endParaRPr>
          </a:p>
        </p:txBody>
      </p:sp>
      <p:sp>
        <p:nvSpPr>
          <p:cNvPr id="4" name="Content Placeholder 2">
            <a:extLst>
              <a:ext uri="{FF2B5EF4-FFF2-40B4-BE49-F238E27FC236}">
                <a16:creationId xmlns:a16="http://schemas.microsoft.com/office/drawing/2014/main" id="{AECF5544-C3BF-7373-9F56-A58D47FD744E}"/>
              </a:ext>
            </a:extLst>
          </p:cNvPr>
          <p:cNvSpPr txBox="1">
            <a:spLocks/>
          </p:cNvSpPr>
          <p:nvPr/>
        </p:nvSpPr>
        <p:spPr>
          <a:xfrm>
            <a:off x="261280" y="2152181"/>
            <a:ext cx="8208335" cy="456929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3200" dirty="0">
                <a:solidFill>
                  <a:srgbClr val="0D0D0D"/>
                </a:solidFill>
              </a:rPr>
              <a:t>How do different governments make use of </a:t>
            </a:r>
            <a:r>
              <a:rPr lang="en-GB" sz="3200" dirty="0">
                <a:solidFill>
                  <a:srgbClr val="0D0D0D"/>
                </a:solidFill>
              </a:rPr>
              <a:t>national myths and cultural symbolism in their official press releases</a:t>
            </a:r>
            <a:r>
              <a:rPr lang="en-US" sz="3200" dirty="0">
                <a:solidFill>
                  <a:srgbClr val="0D0D0D"/>
                </a:solidFill>
              </a:rPr>
              <a:t>?</a:t>
            </a:r>
          </a:p>
          <a:p>
            <a:pPr marL="742950" indent="-742950">
              <a:buFont typeface="+mj-lt"/>
              <a:buAutoNum type="arabicPeriod"/>
            </a:pPr>
            <a:endParaRPr lang="en-US" sz="1000" dirty="0">
              <a:solidFill>
                <a:srgbClr val="0D0D0D"/>
              </a:solidFill>
            </a:endParaRPr>
          </a:p>
          <a:p>
            <a:pPr marL="742950" indent="-742950">
              <a:buFont typeface="+mj-lt"/>
              <a:buAutoNum type="arabicPeriod"/>
            </a:pPr>
            <a:r>
              <a:rPr lang="en-US" sz="3200" dirty="0">
                <a:solidFill>
                  <a:srgbClr val="0D0D0D"/>
                </a:solidFill>
              </a:rPr>
              <a:t>What types of political issues have been referenced in Academy Awards acceptance speeches?</a:t>
            </a:r>
          </a:p>
          <a:p>
            <a:pPr marL="742950" indent="-742950">
              <a:buFont typeface="+mj-lt"/>
              <a:buAutoNum type="arabicPeriod"/>
            </a:pPr>
            <a:endParaRPr lang="en-US" sz="1000" dirty="0">
              <a:solidFill>
                <a:srgbClr val="0D0D0D"/>
              </a:solidFill>
            </a:endParaRPr>
          </a:p>
          <a:p>
            <a:pPr marL="742950" indent="-742950">
              <a:buFont typeface="+mj-lt"/>
              <a:buAutoNum type="arabicPeriod"/>
            </a:pPr>
            <a:r>
              <a:rPr lang="en-US" sz="3200" dirty="0">
                <a:solidFill>
                  <a:srgbClr val="0D0D0D"/>
                </a:solidFill>
              </a:rPr>
              <a:t>How often have the concepts of democracy and human rights been referenced in</a:t>
            </a:r>
            <a:r>
              <a:rPr lang="en-US" sz="3200" dirty="0"/>
              <a:t> member state’s speeches to the UN?</a:t>
            </a:r>
          </a:p>
          <a:p>
            <a:endParaRPr lang="en-GB" sz="3200" dirty="0"/>
          </a:p>
        </p:txBody>
      </p:sp>
      <p:pic>
        <p:nvPicPr>
          <p:cNvPr id="6" name="Picture 5" descr="A colorful hands with text on a black background&#10;&#10;Description automatically generated">
            <a:extLst>
              <a:ext uri="{FF2B5EF4-FFF2-40B4-BE49-F238E27FC236}">
                <a16:creationId xmlns:a16="http://schemas.microsoft.com/office/drawing/2014/main" id="{4458E11B-20B6-7CA7-D516-360288C83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6527" y="4641974"/>
            <a:ext cx="1755583" cy="2072163"/>
          </a:xfrm>
          <a:prstGeom prst="rect">
            <a:avLst/>
          </a:prstGeom>
        </p:spPr>
      </p:pic>
      <p:pic>
        <p:nvPicPr>
          <p:cNvPr id="10" name="Picture 9" descr="A close-up of a statue&#10;&#10;Description automatically generated">
            <a:extLst>
              <a:ext uri="{FF2B5EF4-FFF2-40B4-BE49-F238E27FC236}">
                <a16:creationId xmlns:a16="http://schemas.microsoft.com/office/drawing/2014/main" id="{4940F966-97EE-8190-FE6F-4A632EBA8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5527" y="2910220"/>
            <a:ext cx="943451" cy="2311455"/>
          </a:xfrm>
          <a:prstGeom prst="rect">
            <a:avLst/>
          </a:prstGeom>
        </p:spPr>
      </p:pic>
    </p:spTree>
    <p:extLst>
      <p:ext uri="{BB962C8B-B14F-4D97-AF65-F5344CB8AC3E}">
        <p14:creationId xmlns:p14="http://schemas.microsoft.com/office/powerpoint/2010/main" val="2238653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Types of content analysis</a:t>
            </a:r>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29</a:t>
            </a:fld>
            <a:endParaRPr lang="en-GB" dirty="0"/>
          </a:p>
        </p:txBody>
      </p:sp>
      <p:sp>
        <p:nvSpPr>
          <p:cNvPr id="9" name="Content Placeholder 6">
            <a:extLst>
              <a:ext uri="{FF2B5EF4-FFF2-40B4-BE49-F238E27FC236}">
                <a16:creationId xmlns:a16="http://schemas.microsoft.com/office/drawing/2014/main" id="{558509EC-B762-36E7-E916-809FC590A25C}"/>
              </a:ext>
            </a:extLst>
          </p:cNvPr>
          <p:cNvSpPr>
            <a:spLocks noGrp="1"/>
          </p:cNvSpPr>
          <p:nvPr>
            <p:ph idx="1"/>
          </p:nvPr>
        </p:nvSpPr>
        <p:spPr>
          <a:xfrm>
            <a:off x="350328" y="1825625"/>
            <a:ext cx="11841672" cy="4902974"/>
          </a:xfrm>
        </p:spPr>
        <p:txBody>
          <a:bodyPr>
            <a:normAutofit/>
          </a:bodyPr>
          <a:lstStyle/>
          <a:p>
            <a:r>
              <a:rPr lang="en-US" sz="3600" dirty="0"/>
              <a:t>Can use content analysis as a quantitative or qualitative method (or both!)</a:t>
            </a:r>
          </a:p>
          <a:p>
            <a:pPr marL="0" indent="0">
              <a:buNone/>
            </a:pPr>
            <a:endParaRPr lang="en-US" sz="3600" dirty="0"/>
          </a:p>
          <a:p>
            <a:pPr marL="0" indent="0">
              <a:buNone/>
            </a:pPr>
            <a:r>
              <a:rPr lang="en-US" sz="3600" dirty="0"/>
              <a:t>Can also approach </a:t>
            </a:r>
            <a:r>
              <a:rPr lang="en-US" sz="3600" dirty="0" err="1"/>
              <a:t>categorising</a:t>
            </a:r>
            <a:r>
              <a:rPr lang="en-US" sz="3600" dirty="0"/>
              <a:t> texts in different ways:</a:t>
            </a:r>
          </a:p>
          <a:p>
            <a:r>
              <a:rPr lang="en-US" sz="3600" b="1" dirty="0"/>
              <a:t>Inductive</a:t>
            </a:r>
          </a:p>
          <a:p>
            <a:r>
              <a:rPr lang="en-US" sz="3600" b="1" dirty="0"/>
              <a:t>Deductive</a:t>
            </a:r>
            <a:endParaRPr lang="en-GB" sz="3600" dirty="0"/>
          </a:p>
        </p:txBody>
      </p:sp>
    </p:spTree>
    <p:extLst>
      <p:ext uri="{BB962C8B-B14F-4D97-AF65-F5344CB8AC3E}">
        <p14:creationId xmlns:p14="http://schemas.microsoft.com/office/powerpoint/2010/main" val="216439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09A78C-0927-CA17-1D3F-84D86A87ABE4}"/>
              </a:ext>
            </a:extLst>
          </p:cNvPr>
          <p:cNvSpPr/>
          <p:nvPr/>
        </p:nvSpPr>
        <p:spPr>
          <a:xfrm>
            <a:off x="0" y="0"/>
            <a:ext cx="12192000" cy="6858000"/>
          </a:xfrm>
          <a:prstGeom prst="rect">
            <a:avLst/>
          </a:prstGeom>
          <a:solidFill>
            <a:srgbClr val="1216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22C8A746-05D3-D566-24BC-2E29F238F113}"/>
              </a:ext>
            </a:extLst>
          </p:cNvPr>
          <p:cNvSpPr>
            <a:spLocks noGrp="1"/>
          </p:cNvSpPr>
          <p:nvPr>
            <p:ph type="sldNum" sz="quarter" idx="12"/>
          </p:nvPr>
        </p:nvSpPr>
        <p:spPr/>
        <p:txBody>
          <a:bodyPr/>
          <a:lstStyle/>
          <a:p>
            <a:fld id="{372769DB-CAE7-4C85-A9AF-7D4D8DE4CA22}" type="slidenum">
              <a:rPr lang="en-GB" smtClean="0"/>
              <a:t>3</a:t>
            </a:fld>
            <a:endParaRPr lang="en-GB" dirty="0"/>
          </a:p>
        </p:txBody>
      </p:sp>
      <p:pic>
        <p:nvPicPr>
          <p:cNvPr id="5" name="Picture 4" descr="A poster for a party&#10;&#10;Description automatically generated">
            <a:extLst>
              <a:ext uri="{FF2B5EF4-FFF2-40B4-BE49-F238E27FC236}">
                <a16:creationId xmlns:a16="http://schemas.microsoft.com/office/drawing/2014/main" id="{B4575B39-A49A-05EF-97A6-61FBEA207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665" y="0"/>
            <a:ext cx="6666670" cy="6858000"/>
          </a:xfrm>
          <a:prstGeom prst="rect">
            <a:avLst/>
          </a:prstGeom>
        </p:spPr>
      </p:pic>
    </p:spTree>
    <p:extLst>
      <p:ext uri="{BB962C8B-B14F-4D97-AF65-F5344CB8AC3E}">
        <p14:creationId xmlns:p14="http://schemas.microsoft.com/office/powerpoint/2010/main" val="2726012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Types of content analysis</a:t>
            </a:r>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30</a:t>
            </a:fld>
            <a:endParaRPr lang="en-GB" dirty="0"/>
          </a:p>
        </p:txBody>
      </p:sp>
      <p:sp>
        <p:nvSpPr>
          <p:cNvPr id="9" name="Content Placeholder 6">
            <a:extLst>
              <a:ext uri="{FF2B5EF4-FFF2-40B4-BE49-F238E27FC236}">
                <a16:creationId xmlns:a16="http://schemas.microsoft.com/office/drawing/2014/main" id="{558509EC-B762-36E7-E916-809FC590A25C}"/>
              </a:ext>
            </a:extLst>
          </p:cNvPr>
          <p:cNvSpPr>
            <a:spLocks noGrp="1"/>
          </p:cNvSpPr>
          <p:nvPr>
            <p:ph idx="1"/>
          </p:nvPr>
        </p:nvSpPr>
        <p:spPr>
          <a:xfrm>
            <a:off x="350328" y="1460500"/>
            <a:ext cx="11841672" cy="4902974"/>
          </a:xfrm>
        </p:spPr>
        <p:txBody>
          <a:bodyPr>
            <a:normAutofit fontScale="92500" lnSpcReduction="10000"/>
          </a:bodyPr>
          <a:lstStyle/>
          <a:p>
            <a:pPr marL="0" indent="0">
              <a:buNone/>
            </a:pPr>
            <a:r>
              <a:rPr lang="en-US" sz="3600" b="1" dirty="0"/>
              <a:t>Inductive coding</a:t>
            </a:r>
          </a:p>
          <a:p>
            <a:r>
              <a:rPr lang="en-US" sz="3600" dirty="0"/>
              <a:t>Read texts carefully, and create coding categories as we go</a:t>
            </a:r>
          </a:p>
          <a:p>
            <a:r>
              <a:rPr lang="en-US" sz="3600" dirty="0"/>
              <a:t>Open/grounded coding</a:t>
            </a:r>
          </a:p>
          <a:p>
            <a:r>
              <a:rPr lang="en-US" sz="3600" dirty="0"/>
              <a:t>Does item fit with existing code? If not, create new category</a:t>
            </a:r>
          </a:p>
          <a:p>
            <a:pPr marL="0" indent="0">
              <a:buNone/>
            </a:pPr>
            <a:endParaRPr lang="en-US" sz="3600" b="1" dirty="0"/>
          </a:p>
          <a:p>
            <a:pPr marL="0" indent="0">
              <a:buNone/>
            </a:pPr>
            <a:r>
              <a:rPr lang="en-US" sz="3600" b="1" dirty="0"/>
              <a:t>Deductive coding</a:t>
            </a:r>
          </a:p>
          <a:p>
            <a:r>
              <a:rPr lang="en-US" sz="3600" dirty="0"/>
              <a:t>Define pre-set categories beforehand that will be coded</a:t>
            </a:r>
          </a:p>
          <a:p>
            <a:r>
              <a:rPr lang="en-US" sz="3600" dirty="0"/>
              <a:t>Based on theory or existing research</a:t>
            </a:r>
          </a:p>
          <a:p>
            <a:r>
              <a:rPr lang="en-US" sz="3600" dirty="0"/>
              <a:t>Closed coding</a:t>
            </a:r>
            <a:endParaRPr lang="en-GB" sz="3600" dirty="0"/>
          </a:p>
        </p:txBody>
      </p:sp>
    </p:spTree>
    <p:extLst>
      <p:ext uri="{BB962C8B-B14F-4D97-AF65-F5344CB8AC3E}">
        <p14:creationId xmlns:p14="http://schemas.microsoft.com/office/powerpoint/2010/main" val="412057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Example</a:t>
            </a:r>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31</a:t>
            </a:fld>
            <a:endParaRPr lang="en-GB" dirty="0"/>
          </a:p>
        </p:txBody>
      </p:sp>
      <p:sp>
        <p:nvSpPr>
          <p:cNvPr id="9" name="Content Placeholder 6">
            <a:extLst>
              <a:ext uri="{FF2B5EF4-FFF2-40B4-BE49-F238E27FC236}">
                <a16:creationId xmlns:a16="http://schemas.microsoft.com/office/drawing/2014/main" id="{558509EC-B762-36E7-E916-809FC590A25C}"/>
              </a:ext>
            </a:extLst>
          </p:cNvPr>
          <p:cNvSpPr>
            <a:spLocks noGrp="1"/>
          </p:cNvSpPr>
          <p:nvPr>
            <p:ph idx="1"/>
          </p:nvPr>
        </p:nvSpPr>
        <p:spPr>
          <a:xfrm>
            <a:off x="748804" y="1643062"/>
            <a:ext cx="10694391" cy="4902974"/>
          </a:xfrm>
        </p:spPr>
        <p:txBody>
          <a:bodyPr>
            <a:normAutofit/>
          </a:bodyPr>
          <a:lstStyle/>
          <a:p>
            <a:r>
              <a:rPr lang="en-GB" sz="3200" dirty="0"/>
              <a:t>Lets say we are conducting a research project about how mainstream </a:t>
            </a:r>
            <a:r>
              <a:rPr lang="en-GB" sz="3200" b="1" dirty="0"/>
              <a:t>media bias </a:t>
            </a:r>
            <a:r>
              <a:rPr lang="en-GB" sz="3200" dirty="0"/>
              <a:t>is discussed on </a:t>
            </a:r>
            <a:r>
              <a:rPr lang="en-GB" sz="3200" b="1" dirty="0"/>
              <a:t>social media</a:t>
            </a:r>
            <a:r>
              <a:rPr lang="en-GB" sz="3200" dirty="0"/>
              <a:t>.</a:t>
            </a:r>
          </a:p>
          <a:p>
            <a:pPr marL="0" indent="0">
              <a:buNone/>
            </a:pPr>
            <a:endParaRPr lang="en-GB" sz="3200" dirty="0"/>
          </a:p>
          <a:p>
            <a:r>
              <a:rPr lang="en-GB" sz="3200" dirty="0"/>
              <a:t>We pick a show and social media platform to examine: </a:t>
            </a:r>
          </a:p>
          <a:p>
            <a:pPr marL="0" indent="0">
              <a:buNone/>
            </a:pPr>
            <a:r>
              <a:rPr lang="en-GB" sz="3200" dirty="0"/>
              <a:t>	- </a:t>
            </a:r>
            <a:r>
              <a:rPr lang="en-GB" sz="3200" b="1" dirty="0"/>
              <a:t>BBC Question Time</a:t>
            </a:r>
            <a:r>
              <a:rPr lang="en-GB" sz="3200" dirty="0"/>
              <a:t>,  </a:t>
            </a:r>
            <a:r>
              <a:rPr lang="en-GB" sz="3200" b="1" dirty="0"/>
              <a:t>Twitter/X</a:t>
            </a:r>
          </a:p>
          <a:p>
            <a:endParaRPr lang="en-GB" sz="3200" dirty="0"/>
          </a:p>
          <a:p>
            <a:r>
              <a:rPr lang="en-GB" sz="3200" dirty="0"/>
              <a:t>And we want to find out what </a:t>
            </a:r>
            <a:r>
              <a:rPr lang="en-GB" sz="3200" b="1" dirty="0"/>
              <a:t>types of accusations of bias </a:t>
            </a:r>
            <a:r>
              <a:rPr lang="en-GB" sz="3200" dirty="0"/>
              <a:t>get made against the programme.</a:t>
            </a:r>
          </a:p>
          <a:p>
            <a:pPr marL="0" indent="0">
              <a:buNone/>
            </a:pPr>
            <a:endParaRPr lang="en-GB" sz="3600" dirty="0"/>
          </a:p>
        </p:txBody>
      </p:sp>
    </p:spTree>
    <p:extLst>
      <p:ext uri="{BB962C8B-B14F-4D97-AF65-F5344CB8AC3E}">
        <p14:creationId xmlns:p14="http://schemas.microsoft.com/office/powerpoint/2010/main" val="284355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91BD328-561E-1DE7-3071-1DDD36ECFD06}"/>
              </a:ext>
            </a:extLst>
          </p:cNvPr>
          <p:cNvSpPr/>
          <p:nvPr/>
        </p:nvSpPr>
        <p:spPr>
          <a:xfrm>
            <a:off x="793214" y="3466214"/>
            <a:ext cx="11084258" cy="623974"/>
          </a:xfrm>
          <a:prstGeom prst="round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6B979535-7A57-646A-4534-187C1AA077D7}"/>
              </a:ext>
            </a:extLst>
          </p:cNvPr>
          <p:cNvSpPr/>
          <p:nvPr/>
        </p:nvSpPr>
        <p:spPr>
          <a:xfrm>
            <a:off x="793214" y="2640222"/>
            <a:ext cx="11084258" cy="623974"/>
          </a:xfrm>
          <a:prstGeom prst="round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0D34C21E-44F7-2927-E23C-63B5F75728B2}"/>
              </a:ext>
            </a:extLst>
          </p:cNvPr>
          <p:cNvSpPr/>
          <p:nvPr/>
        </p:nvSpPr>
        <p:spPr>
          <a:xfrm>
            <a:off x="793214" y="5656295"/>
            <a:ext cx="11084258" cy="1014061"/>
          </a:xfrm>
          <a:prstGeom prst="round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937122D8-72D8-D6E2-D31D-BD810C3C7D22}"/>
              </a:ext>
            </a:extLst>
          </p:cNvPr>
          <p:cNvSpPr/>
          <p:nvPr/>
        </p:nvSpPr>
        <p:spPr>
          <a:xfrm>
            <a:off x="793214" y="4292207"/>
            <a:ext cx="11084258" cy="1014061"/>
          </a:xfrm>
          <a:prstGeom prst="round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BFEDB063-94D4-FDE8-69D6-80D3B640AF1F}"/>
              </a:ext>
            </a:extLst>
          </p:cNvPr>
          <p:cNvSpPr/>
          <p:nvPr/>
        </p:nvSpPr>
        <p:spPr>
          <a:xfrm>
            <a:off x="793214" y="1388897"/>
            <a:ext cx="11084258" cy="1014061"/>
          </a:xfrm>
          <a:prstGeom prst="roundRect">
            <a:avLst/>
          </a:prstGeom>
          <a:solidFill>
            <a:srgbClr val="00B0F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a:extLst>
              <a:ext uri="{FF2B5EF4-FFF2-40B4-BE49-F238E27FC236}">
                <a16:creationId xmlns:a16="http://schemas.microsoft.com/office/drawing/2014/main" id="{5196A8AE-1ED7-1EA3-1206-E1D109F984C1}"/>
              </a:ext>
            </a:extLst>
          </p:cNvPr>
          <p:cNvSpPr>
            <a:spLocks noGrp="1"/>
          </p:cNvSpPr>
          <p:nvPr>
            <p:ph type="sldNum" sz="quarter" idx="12"/>
          </p:nvPr>
        </p:nvSpPr>
        <p:spPr/>
        <p:txBody>
          <a:bodyPr/>
          <a:lstStyle/>
          <a:p>
            <a:fld id="{372769DB-CAE7-4C85-A9AF-7D4D8DE4CA22}" type="slidenum">
              <a:rPr lang="en-GB" smtClean="0"/>
              <a:t>32</a:t>
            </a:fld>
            <a:endParaRPr lang="en-GB" dirty="0"/>
          </a:p>
        </p:txBody>
      </p:sp>
      <p:sp>
        <p:nvSpPr>
          <p:cNvPr id="4" name="TextBox 3">
            <a:extLst>
              <a:ext uri="{FF2B5EF4-FFF2-40B4-BE49-F238E27FC236}">
                <a16:creationId xmlns:a16="http://schemas.microsoft.com/office/drawing/2014/main" id="{4F69684B-292B-23BB-9FCC-3D84132483A1}"/>
              </a:ext>
            </a:extLst>
          </p:cNvPr>
          <p:cNvSpPr txBox="1"/>
          <p:nvPr/>
        </p:nvSpPr>
        <p:spPr>
          <a:xfrm>
            <a:off x="314528" y="1440013"/>
            <a:ext cx="11562944" cy="5230343"/>
          </a:xfrm>
          <a:prstGeom prst="rect">
            <a:avLst/>
          </a:prstGeom>
          <a:noFill/>
        </p:spPr>
        <p:txBody>
          <a:bodyPr wrap="square">
            <a:spAutoFit/>
          </a:bodyPr>
          <a:lstStyle/>
          <a:p>
            <a:pPr marL="514350" indent="-514350">
              <a:lnSpc>
                <a:spcPct val="107000"/>
              </a:lnSpc>
              <a:spcAft>
                <a:spcPts val="800"/>
              </a:spcAft>
              <a:buFont typeface="+mj-lt"/>
              <a:buAutoNum type="arabicPeriod"/>
            </a:pP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@bbcquestiontime very biased programme with a very biased host from a very biased broadcaster with a hand picked audience</a:t>
            </a:r>
          </a:p>
          <a:p>
            <a:pPr marL="228600" indent="-228600">
              <a:lnSpc>
                <a:spcPct val="107000"/>
              </a:lnSpc>
              <a:spcAft>
                <a:spcPts val="800"/>
              </a:spcAft>
              <a:buFont typeface="+mj-lt"/>
              <a:buAutoNum type="arabicPeriod"/>
            </a:pPr>
            <a:endParaRPr lang="en-GB" sz="1000" kern="100" dirty="0">
              <a:effectLst/>
              <a:latin typeface="Gill Sans MT" panose="020B0502020104020203" pitchFamily="34" charset="0"/>
              <a:ea typeface="Aptos" panose="020B0004020202020204" pitchFamily="34" charset="0"/>
              <a:cs typeface="Times New Roman" panose="02020603050405020304" pitchFamily="18" charset="0"/>
            </a:endParaRPr>
          </a:p>
          <a:p>
            <a:pPr marL="514350" indent="-514350">
              <a:lnSpc>
                <a:spcPct val="107000"/>
              </a:lnSpc>
              <a:spcAft>
                <a:spcPts val="800"/>
              </a:spcAft>
              <a:buFont typeface="+mj-lt"/>
              <a:buAutoNum type="arabicPeriod"/>
            </a:pP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#bbcqt fuck off </a:t>
            </a:r>
            <a:r>
              <a:rPr lang="en-GB" sz="2800" kern="100" dirty="0" err="1">
                <a:effectLst/>
                <a:latin typeface="Gill Sans MT" panose="020B0502020104020203" pitchFamily="34" charset="0"/>
                <a:ea typeface="Aptos" panose="020B0004020202020204" pitchFamily="34" charset="0"/>
                <a:cs typeface="Times New Roman" panose="02020603050405020304" pitchFamily="18" charset="0"/>
              </a:rPr>
              <a:t>dimbleby</a:t>
            </a: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 you biased </a:t>
            </a:r>
            <a:r>
              <a:rPr lang="en-GB" sz="2800" kern="100" dirty="0">
                <a:latin typeface="Gill Sans MT" panose="020B0502020104020203" pitchFamily="34" charset="0"/>
                <a:ea typeface="Aptos" panose="020B0004020202020204" pitchFamily="34" charset="0"/>
                <a:cs typeface="Times New Roman" panose="02020603050405020304" pitchFamily="18" charset="0"/>
              </a:rPr>
              <a:t>idiot</a:t>
            </a: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 telling licence payers to shut up.</a:t>
            </a:r>
          </a:p>
          <a:p>
            <a:pPr marL="228600" indent="-228600">
              <a:lnSpc>
                <a:spcPct val="107000"/>
              </a:lnSpc>
              <a:spcAft>
                <a:spcPts val="800"/>
              </a:spcAft>
              <a:buFont typeface="+mj-lt"/>
              <a:buAutoNum type="arabicPeriod"/>
            </a:pPr>
            <a:endParaRPr lang="en-GB" sz="1000" kern="100" dirty="0">
              <a:effectLst/>
              <a:latin typeface="Gill Sans MT" panose="020B0502020104020203" pitchFamily="34" charset="0"/>
              <a:ea typeface="Aptos" panose="020B0004020202020204" pitchFamily="34" charset="0"/>
              <a:cs typeface="Times New Roman" panose="02020603050405020304" pitchFamily="18" charset="0"/>
            </a:endParaRPr>
          </a:p>
          <a:p>
            <a:pPr marL="514350" indent="-514350" algn="just">
              <a:lnSpc>
                <a:spcPct val="107000"/>
              </a:lnSpc>
              <a:spcAft>
                <a:spcPts val="800"/>
              </a:spcAft>
              <a:buFont typeface="+mj-lt"/>
              <a:buAutoNum type="arabicPeriod"/>
            </a:pP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#bbcqt the most biased right wing panel ever assembled for question time</a:t>
            </a:r>
          </a:p>
          <a:p>
            <a:pPr marL="228600" indent="-228600" algn="just">
              <a:lnSpc>
                <a:spcPct val="107000"/>
              </a:lnSpc>
              <a:spcAft>
                <a:spcPts val="800"/>
              </a:spcAft>
              <a:buFont typeface="+mj-lt"/>
              <a:buAutoNum type="arabicPeriod"/>
            </a:pPr>
            <a:endParaRPr lang="en-GB" sz="1000" kern="100" dirty="0">
              <a:effectLst/>
              <a:latin typeface="Gill Sans MT" panose="020B0502020104020203" pitchFamily="34" charset="0"/>
              <a:ea typeface="Aptos" panose="020B0004020202020204" pitchFamily="34" charset="0"/>
              <a:cs typeface="Times New Roman" panose="02020603050405020304" pitchFamily="18" charset="0"/>
            </a:endParaRPr>
          </a:p>
          <a:p>
            <a:pPr marL="514350" indent="-514350" algn="just">
              <a:lnSpc>
                <a:spcPct val="107000"/>
              </a:lnSpc>
              <a:spcAft>
                <a:spcPts val="800"/>
              </a:spcAft>
              <a:buFont typeface="+mj-lt"/>
              <a:buAutoNum type="arabicPeriod"/>
            </a:pP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Only person that hasn't been a chance to speak is a labour candidate  (</a:t>
            </a:r>
            <a:r>
              <a:rPr lang="en-GB" sz="2800" kern="100" dirty="0" err="1">
                <a:effectLst/>
                <a:latin typeface="Gill Sans MT" panose="020B0502020104020203" pitchFamily="34" charset="0"/>
                <a:ea typeface="Aptos" panose="020B0004020202020204" pitchFamily="34" charset="0"/>
                <a:cs typeface="Times New Roman" panose="02020603050405020304" pitchFamily="18" charset="0"/>
              </a:rPr>
              <a:t>owen</a:t>
            </a: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 on the NHS  #bbcqt.  He only spoke in </a:t>
            </a:r>
            <a:r>
              <a:rPr lang="en-GB" sz="2800" kern="100" dirty="0" err="1">
                <a:effectLst/>
                <a:latin typeface="Gill Sans MT" panose="020B0502020104020203" pitchFamily="34" charset="0"/>
                <a:ea typeface="Aptos" panose="020B0004020202020204" pitchFamily="34" charset="0"/>
                <a:cs typeface="Times New Roman" panose="02020603050405020304" pitchFamily="18" charset="0"/>
              </a:rPr>
              <a:t>response..biasness</a:t>
            </a:r>
            <a:endParaRPr lang="en-GB" sz="2800" kern="100" dirty="0">
              <a:effectLst/>
              <a:latin typeface="Gill Sans MT" panose="020B0502020104020203" pitchFamily="34" charset="0"/>
              <a:ea typeface="Aptos" panose="020B0004020202020204" pitchFamily="34" charset="0"/>
              <a:cs typeface="Times New Roman" panose="02020603050405020304" pitchFamily="18" charset="0"/>
            </a:endParaRPr>
          </a:p>
          <a:p>
            <a:pPr marL="228600" indent="-228600" algn="just">
              <a:lnSpc>
                <a:spcPct val="107000"/>
              </a:lnSpc>
              <a:spcAft>
                <a:spcPts val="800"/>
              </a:spcAft>
              <a:buFont typeface="+mj-lt"/>
              <a:buAutoNum type="arabicPeriod"/>
            </a:pPr>
            <a:endParaRPr lang="en-GB" sz="1000" kern="100" dirty="0">
              <a:effectLst/>
              <a:latin typeface="Gill Sans MT" panose="020B0502020104020203" pitchFamily="34" charset="0"/>
              <a:ea typeface="Aptos" panose="020B0004020202020204" pitchFamily="34" charset="0"/>
              <a:cs typeface="Times New Roman" panose="02020603050405020304" pitchFamily="18" charset="0"/>
            </a:endParaRPr>
          </a:p>
          <a:p>
            <a:pPr marL="514350" indent="-514350" algn="just">
              <a:lnSpc>
                <a:spcPct val="107000"/>
              </a:lnSpc>
              <a:spcAft>
                <a:spcPts val="800"/>
              </a:spcAft>
              <a:buFont typeface="+mj-lt"/>
              <a:buAutoNum type="arabicPeriod"/>
            </a:pPr>
            <a:r>
              <a:rPr lang="en-GB" sz="2800" kern="100" dirty="0">
                <a:effectLst/>
                <a:latin typeface="Gill Sans MT" panose="020B0502020104020203" pitchFamily="34" charset="0"/>
                <a:ea typeface="Aptos" panose="020B0004020202020204" pitchFamily="34" charset="0"/>
                <a:cs typeface="Times New Roman" panose="02020603050405020304" pitchFamily="18" charset="0"/>
              </a:rPr>
              <a:t>@bbcquestiontime Turned off! Right wing pro-Brexit bias of the BBC in full effect. Two CON and one UKIP! No Lib. No Greens. Disgraceful!</a:t>
            </a:r>
          </a:p>
        </p:txBody>
      </p:sp>
      <p:sp>
        <p:nvSpPr>
          <p:cNvPr id="5" name="TextBox 4">
            <a:extLst>
              <a:ext uri="{FF2B5EF4-FFF2-40B4-BE49-F238E27FC236}">
                <a16:creationId xmlns:a16="http://schemas.microsoft.com/office/drawing/2014/main" id="{574ED581-1BD6-EBB1-433A-AD7F71D92930}"/>
              </a:ext>
            </a:extLst>
          </p:cNvPr>
          <p:cNvSpPr txBox="1"/>
          <p:nvPr/>
        </p:nvSpPr>
        <p:spPr>
          <a:xfrm>
            <a:off x="396607" y="143219"/>
            <a:ext cx="11562944" cy="1077218"/>
          </a:xfrm>
          <a:prstGeom prst="rect">
            <a:avLst/>
          </a:prstGeom>
          <a:noFill/>
        </p:spPr>
        <p:txBody>
          <a:bodyPr wrap="square" rtlCol="0">
            <a:spAutoFit/>
          </a:bodyPr>
          <a:lstStyle/>
          <a:p>
            <a:pPr algn="ctr"/>
            <a:r>
              <a:rPr lang="en-US" sz="3200" b="1" dirty="0">
                <a:latin typeface="Gill Sans MT" panose="020B0502020104020203" pitchFamily="34" charset="0"/>
              </a:rPr>
              <a:t>Inductive: What categories could we come up with to label the following texts?</a:t>
            </a:r>
            <a:endParaRPr lang="en-GB" sz="3200" b="1" dirty="0">
              <a:latin typeface="Gill Sans MT" panose="020B0502020104020203" pitchFamily="34" charset="0"/>
            </a:endParaRPr>
          </a:p>
        </p:txBody>
      </p:sp>
    </p:spTree>
    <p:extLst>
      <p:ext uri="{BB962C8B-B14F-4D97-AF65-F5344CB8AC3E}">
        <p14:creationId xmlns:p14="http://schemas.microsoft.com/office/powerpoint/2010/main" val="177959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Example</a:t>
            </a:r>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33</a:t>
            </a:fld>
            <a:endParaRPr lang="en-GB" dirty="0"/>
          </a:p>
        </p:txBody>
      </p:sp>
      <p:sp>
        <p:nvSpPr>
          <p:cNvPr id="3" name="TextBox 2">
            <a:extLst>
              <a:ext uri="{FF2B5EF4-FFF2-40B4-BE49-F238E27FC236}">
                <a16:creationId xmlns:a16="http://schemas.microsoft.com/office/drawing/2014/main" id="{BA69D8AD-CD88-6D19-00A8-3DBE2DA920CD}"/>
              </a:ext>
            </a:extLst>
          </p:cNvPr>
          <p:cNvSpPr txBox="1"/>
          <p:nvPr/>
        </p:nvSpPr>
        <p:spPr>
          <a:xfrm>
            <a:off x="3744396" y="1300175"/>
            <a:ext cx="8819744" cy="4524315"/>
          </a:xfrm>
          <a:prstGeom prst="rect">
            <a:avLst/>
          </a:prstGeom>
          <a:noFill/>
        </p:spPr>
        <p:txBody>
          <a:bodyPr wrap="square" rtlCol="0">
            <a:spAutoFit/>
          </a:bodyPr>
          <a:lstStyle/>
          <a:p>
            <a:r>
              <a:rPr lang="en-US" sz="3600" b="1" dirty="0">
                <a:latin typeface="Gill Sans MT" panose="020B0502020104020203" pitchFamily="34" charset="0"/>
              </a:rPr>
              <a:t>Potential categories</a:t>
            </a:r>
          </a:p>
          <a:p>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GB" sz="3600" b="1" dirty="0">
              <a:latin typeface="Gill Sans MT" panose="020B0502020104020203" pitchFamily="34" charset="0"/>
            </a:endParaRPr>
          </a:p>
        </p:txBody>
      </p:sp>
      <p:sp>
        <p:nvSpPr>
          <p:cNvPr id="6" name="TextBox 5">
            <a:extLst>
              <a:ext uri="{FF2B5EF4-FFF2-40B4-BE49-F238E27FC236}">
                <a16:creationId xmlns:a16="http://schemas.microsoft.com/office/drawing/2014/main" id="{5E035AF9-23A5-AEB7-F914-FC05EF9DDE75}"/>
              </a:ext>
            </a:extLst>
          </p:cNvPr>
          <p:cNvSpPr txBox="1"/>
          <p:nvPr/>
        </p:nvSpPr>
        <p:spPr>
          <a:xfrm>
            <a:off x="1240549" y="2101358"/>
            <a:ext cx="4679985" cy="6186309"/>
          </a:xfrm>
          <a:prstGeom prst="rect">
            <a:avLst/>
          </a:prstGeom>
          <a:noFill/>
        </p:spPr>
        <p:txBody>
          <a:bodyPr wrap="square" rtlCol="0">
            <a:spAutoFit/>
          </a:bodyPr>
          <a:lstStyle/>
          <a:p>
            <a:r>
              <a:rPr lang="en-US" sz="3600" b="1" dirty="0">
                <a:latin typeface="Gill Sans MT" panose="020B0502020104020203" pitchFamily="34" charset="0"/>
              </a:rPr>
              <a:t>Type of bias</a:t>
            </a:r>
          </a:p>
          <a:p>
            <a:pPr marL="457200" indent="-457200">
              <a:buFont typeface="Arial" panose="020B0604020202020204" pitchFamily="34" charset="0"/>
              <a:buChar char="•"/>
            </a:pPr>
            <a:r>
              <a:rPr lang="en-US" sz="3600" dirty="0">
                <a:latin typeface="Gill Sans MT" panose="020B0502020104020203" pitchFamily="34" charset="0"/>
              </a:rPr>
              <a:t>Left/right wing</a:t>
            </a:r>
          </a:p>
          <a:p>
            <a:pPr marL="457200" indent="-457200">
              <a:buFont typeface="Arial" panose="020B0604020202020204" pitchFamily="34" charset="0"/>
              <a:buChar char="•"/>
            </a:pPr>
            <a:r>
              <a:rPr lang="en-US" sz="3600" dirty="0">
                <a:latin typeface="Gill Sans MT" panose="020B0502020104020203" pitchFamily="34" charset="0"/>
              </a:rPr>
              <a:t>Party bias</a:t>
            </a:r>
          </a:p>
          <a:p>
            <a:pPr marL="457200" indent="-457200">
              <a:buFont typeface="Arial" panose="020B0604020202020204" pitchFamily="34" charset="0"/>
              <a:buChar char="•"/>
            </a:pPr>
            <a:r>
              <a:rPr lang="en-US" sz="3600" dirty="0">
                <a:latin typeface="Gill Sans MT" panose="020B0502020104020203" pitchFamily="34" charset="0"/>
              </a:rPr>
              <a:t>Pro/anti EU</a:t>
            </a:r>
          </a:p>
          <a:p>
            <a:pPr marL="457200" indent="-457200">
              <a:buFont typeface="Arial" panose="020B0604020202020204" pitchFamily="34" charset="0"/>
              <a:buChar char="•"/>
            </a:pPr>
            <a:r>
              <a:rPr lang="en-US" sz="3600" dirty="0">
                <a:latin typeface="Gill Sans MT" panose="020B0502020104020203" pitchFamily="34" charset="0"/>
              </a:rPr>
              <a:t>Region?</a:t>
            </a:r>
          </a:p>
          <a:p>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GB" sz="3600" b="1" dirty="0">
              <a:latin typeface="Gill Sans MT" panose="020B0502020104020203" pitchFamily="34" charset="0"/>
            </a:endParaRPr>
          </a:p>
        </p:txBody>
      </p:sp>
      <p:sp>
        <p:nvSpPr>
          <p:cNvPr id="7" name="TextBox 6">
            <a:extLst>
              <a:ext uri="{FF2B5EF4-FFF2-40B4-BE49-F238E27FC236}">
                <a16:creationId xmlns:a16="http://schemas.microsoft.com/office/drawing/2014/main" id="{5823E473-F9E6-96CE-3E14-6FB721A362F8}"/>
              </a:ext>
            </a:extLst>
          </p:cNvPr>
          <p:cNvSpPr txBox="1"/>
          <p:nvPr/>
        </p:nvSpPr>
        <p:spPr>
          <a:xfrm>
            <a:off x="6680194" y="2101358"/>
            <a:ext cx="4679985" cy="6186309"/>
          </a:xfrm>
          <a:prstGeom prst="rect">
            <a:avLst/>
          </a:prstGeom>
          <a:noFill/>
        </p:spPr>
        <p:txBody>
          <a:bodyPr wrap="square" rtlCol="0">
            <a:spAutoFit/>
          </a:bodyPr>
          <a:lstStyle/>
          <a:p>
            <a:r>
              <a:rPr lang="en-US" sz="3600" b="1" dirty="0">
                <a:latin typeface="Gill Sans MT" panose="020B0502020104020203" pitchFamily="34" charset="0"/>
              </a:rPr>
              <a:t>Object of bias</a:t>
            </a:r>
          </a:p>
          <a:p>
            <a:pPr marL="457200" indent="-457200">
              <a:buFont typeface="Arial" panose="020B0604020202020204" pitchFamily="34" charset="0"/>
              <a:buChar char="•"/>
            </a:pPr>
            <a:r>
              <a:rPr lang="en-US" sz="3600" dirty="0">
                <a:latin typeface="Gill Sans MT" panose="020B0502020104020203" pitchFamily="34" charset="0"/>
              </a:rPr>
              <a:t>Audience/questions</a:t>
            </a:r>
          </a:p>
          <a:p>
            <a:pPr marL="457200" indent="-457200">
              <a:buFont typeface="Arial" panose="020B0604020202020204" pitchFamily="34" charset="0"/>
              <a:buChar char="•"/>
            </a:pPr>
            <a:r>
              <a:rPr lang="en-US" sz="3600" dirty="0">
                <a:latin typeface="Gill Sans MT" panose="020B0502020104020203" pitchFamily="34" charset="0"/>
              </a:rPr>
              <a:t>Panel selection</a:t>
            </a:r>
          </a:p>
          <a:p>
            <a:pPr marL="457200" indent="-457200">
              <a:buFont typeface="Arial" panose="020B0604020202020204" pitchFamily="34" charset="0"/>
              <a:buChar char="•"/>
            </a:pPr>
            <a:r>
              <a:rPr lang="en-US" sz="3600" dirty="0">
                <a:latin typeface="Gill Sans MT" panose="020B0502020104020203" pitchFamily="34" charset="0"/>
              </a:rPr>
              <a:t>Host</a:t>
            </a:r>
          </a:p>
          <a:p>
            <a:pPr marL="457200" indent="-457200">
              <a:buFont typeface="Arial" panose="020B0604020202020204" pitchFamily="34" charset="0"/>
              <a:buChar char="•"/>
            </a:pPr>
            <a:r>
              <a:rPr lang="en-US" sz="3600" dirty="0">
                <a:latin typeface="Gill Sans MT" panose="020B0502020104020203" pitchFamily="34" charset="0"/>
              </a:rPr>
              <a:t>Location</a:t>
            </a:r>
          </a:p>
          <a:p>
            <a:pPr marL="457200" indent="-457200">
              <a:buFont typeface="Arial" panose="020B0604020202020204" pitchFamily="34" charset="0"/>
              <a:buChar char="•"/>
            </a:pPr>
            <a:r>
              <a:rPr lang="en-US" sz="3600" dirty="0">
                <a:latin typeface="Gill Sans MT" panose="020B0502020104020203" pitchFamily="34" charset="0"/>
              </a:rPr>
              <a:t>BBC</a:t>
            </a: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GB" sz="3600" b="1" dirty="0">
              <a:latin typeface="Gill Sans MT" panose="020B0502020104020203" pitchFamily="34" charset="0"/>
            </a:endParaRPr>
          </a:p>
        </p:txBody>
      </p:sp>
      <p:sp>
        <p:nvSpPr>
          <p:cNvPr id="8" name="TextBox 7">
            <a:extLst>
              <a:ext uri="{FF2B5EF4-FFF2-40B4-BE49-F238E27FC236}">
                <a16:creationId xmlns:a16="http://schemas.microsoft.com/office/drawing/2014/main" id="{E9C6A2AC-039A-E11F-BD4B-75FA85B17094}"/>
              </a:ext>
            </a:extLst>
          </p:cNvPr>
          <p:cNvSpPr txBox="1"/>
          <p:nvPr/>
        </p:nvSpPr>
        <p:spPr>
          <a:xfrm>
            <a:off x="506027" y="5194512"/>
            <a:ext cx="10948970" cy="4524315"/>
          </a:xfrm>
          <a:prstGeom prst="rect">
            <a:avLst/>
          </a:prstGeom>
          <a:noFill/>
        </p:spPr>
        <p:txBody>
          <a:bodyPr wrap="square" rtlCol="0">
            <a:spAutoFit/>
          </a:bodyPr>
          <a:lstStyle/>
          <a:p>
            <a:r>
              <a:rPr lang="en-US" sz="3600" dirty="0">
                <a:latin typeface="Gill Sans MT" panose="020B0502020104020203" pitchFamily="34" charset="0"/>
              </a:rPr>
              <a:t>Biased in which direction?</a:t>
            </a:r>
          </a:p>
          <a:p>
            <a:r>
              <a:rPr lang="en-US" sz="3600" dirty="0">
                <a:latin typeface="Gill Sans MT" panose="020B0502020104020203" pitchFamily="34" charset="0"/>
              </a:rPr>
              <a:t>Zero, one, or multiple accusations?</a:t>
            </a: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US" sz="3600" b="1" dirty="0">
              <a:latin typeface="Gill Sans MT" panose="020B0502020104020203" pitchFamily="34" charset="0"/>
            </a:endParaRPr>
          </a:p>
          <a:p>
            <a:pPr marL="457200" indent="-457200">
              <a:buFont typeface="Arial" panose="020B0604020202020204" pitchFamily="34" charset="0"/>
              <a:buChar char="•"/>
            </a:pPr>
            <a:endParaRPr lang="en-GB" sz="3600" b="1" dirty="0">
              <a:latin typeface="Gill Sans MT" panose="020B0502020104020203" pitchFamily="34" charset="0"/>
            </a:endParaRPr>
          </a:p>
        </p:txBody>
      </p:sp>
    </p:spTree>
    <p:extLst>
      <p:ext uri="{BB962C8B-B14F-4D97-AF65-F5344CB8AC3E}">
        <p14:creationId xmlns:p14="http://schemas.microsoft.com/office/powerpoint/2010/main" val="21715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F5D2-C37D-54A4-505A-36E2D48F5EA9}"/>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DE913A29-97D8-7B73-3BED-7FDB9EA9D897}"/>
              </a:ext>
            </a:extLst>
          </p:cNvPr>
          <p:cNvSpPr>
            <a:spLocks noGrp="1"/>
          </p:cNvSpPr>
          <p:nvPr>
            <p:ph idx="1"/>
          </p:nvPr>
        </p:nvSpPr>
        <p:spPr>
          <a:xfrm>
            <a:off x="838200" y="1629744"/>
            <a:ext cx="4414520" cy="4351338"/>
          </a:xfrm>
        </p:spPr>
        <p:txBody>
          <a:bodyPr/>
          <a:lstStyle/>
          <a:p>
            <a:pPr marL="0" indent="0">
              <a:buNone/>
            </a:pPr>
            <a:r>
              <a:rPr lang="en-GB" b="1" dirty="0"/>
              <a:t>Quantitative</a:t>
            </a:r>
          </a:p>
          <a:p>
            <a:r>
              <a:rPr lang="en-GB" dirty="0"/>
              <a:t>Positivism</a:t>
            </a:r>
          </a:p>
          <a:p>
            <a:r>
              <a:rPr lang="en-GB" dirty="0"/>
              <a:t>Validity, reliability</a:t>
            </a:r>
          </a:p>
          <a:p>
            <a:r>
              <a:rPr lang="en-GB" dirty="0"/>
              <a:t>Manifest content</a:t>
            </a:r>
          </a:p>
          <a:p>
            <a:endParaRPr lang="en-GB" dirty="0"/>
          </a:p>
        </p:txBody>
      </p:sp>
      <p:sp>
        <p:nvSpPr>
          <p:cNvPr id="4" name="Footer Placeholder 3">
            <a:extLst>
              <a:ext uri="{FF2B5EF4-FFF2-40B4-BE49-F238E27FC236}">
                <a16:creationId xmlns:a16="http://schemas.microsoft.com/office/drawing/2014/main" id="{8EB38277-8EC3-53F1-1B0D-58D74656CC9E}"/>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6FF8CA63-6E84-3586-BD74-C8216D96D305}"/>
              </a:ext>
            </a:extLst>
          </p:cNvPr>
          <p:cNvSpPr>
            <a:spLocks noGrp="1"/>
          </p:cNvSpPr>
          <p:nvPr>
            <p:ph type="sldNum" sz="quarter" idx="12"/>
          </p:nvPr>
        </p:nvSpPr>
        <p:spPr/>
        <p:txBody>
          <a:bodyPr/>
          <a:lstStyle/>
          <a:p>
            <a:fld id="{372769DB-CAE7-4C85-A9AF-7D4D8DE4CA22}" type="slidenum">
              <a:rPr lang="en-GB" smtClean="0"/>
              <a:t>34</a:t>
            </a:fld>
            <a:endParaRPr lang="en-GB" dirty="0"/>
          </a:p>
        </p:txBody>
      </p:sp>
      <p:sp>
        <p:nvSpPr>
          <p:cNvPr id="7" name="TextBox 6">
            <a:extLst>
              <a:ext uri="{FF2B5EF4-FFF2-40B4-BE49-F238E27FC236}">
                <a16:creationId xmlns:a16="http://schemas.microsoft.com/office/drawing/2014/main" id="{C9B73CF0-3961-FCA6-46A3-4A82C94467B4}"/>
              </a:ext>
            </a:extLst>
          </p:cNvPr>
          <p:cNvSpPr txBox="1"/>
          <p:nvPr/>
        </p:nvSpPr>
        <p:spPr>
          <a:xfrm>
            <a:off x="5678170" y="1539875"/>
            <a:ext cx="6101080" cy="3170099"/>
          </a:xfrm>
          <a:prstGeom prst="rect">
            <a:avLst/>
          </a:prstGeom>
          <a:noFill/>
        </p:spPr>
        <p:txBody>
          <a:bodyPr wrap="square">
            <a:spAutoFit/>
          </a:bodyPr>
          <a:lstStyle/>
          <a:p>
            <a:pPr marL="0" indent="0">
              <a:buNone/>
            </a:pPr>
            <a:r>
              <a:rPr lang="en-GB" sz="4000" b="1" dirty="0">
                <a:latin typeface="Gill Sans MT" panose="020B0502020104020203" pitchFamily="34" charset="0"/>
              </a:rPr>
              <a:t>Qualitative</a:t>
            </a:r>
          </a:p>
          <a:p>
            <a:pPr marL="571500" indent="-571500">
              <a:buFont typeface="Arial" panose="020B0604020202020204" pitchFamily="34" charset="0"/>
              <a:buChar char="•"/>
            </a:pPr>
            <a:r>
              <a:rPr lang="en-GB" sz="4000" dirty="0">
                <a:latin typeface="Gill Sans MT" panose="020B0502020104020203" pitchFamily="34" charset="0"/>
              </a:rPr>
              <a:t>Interpretivism</a:t>
            </a:r>
          </a:p>
          <a:p>
            <a:pPr marL="571500" indent="-571500">
              <a:buFont typeface="Arial" panose="020B0604020202020204" pitchFamily="34" charset="0"/>
              <a:buChar char="•"/>
            </a:pPr>
            <a:r>
              <a:rPr lang="en-GB" sz="4000" dirty="0">
                <a:latin typeface="Gill Sans MT" panose="020B0502020104020203" pitchFamily="34" charset="0"/>
              </a:rPr>
              <a:t>Plausibility</a:t>
            </a:r>
          </a:p>
          <a:p>
            <a:pPr marL="571500" indent="-571500">
              <a:buFont typeface="Arial" panose="020B0604020202020204" pitchFamily="34" charset="0"/>
              <a:buChar char="•"/>
            </a:pPr>
            <a:r>
              <a:rPr lang="en-GB" sz="4000" dirty="0">
                <a:latin typeface="Gill Sans MT" panose="020B0502020104020203" pitchFamily="34" charset="0"/>
              </a:rPr>
              <a:t>Latent content</a:t>
            </a:r>
          </a:p>
          <a:p>
            <a:pPr marL="0" indent="0">
              <a:buNone/>
            </a:pPr>
            <a:endParaRPr lang="en-GB" sz="4000" dirty="0">
              <a:latin typeface="Gill Sans MT" panose="020B0502020104020203" pitchFamily="34" charset="0"/>
            </a:endParaRPr>
          </a:p>
        </p:txBody>
      </p:sp>
      <p:sp>
        <p:nvSpPr>
          <p:cNvPr id="6" name="TextBox 5">
            <a:extLst>
              <a:ext uri="{FF2B5EF4-FFF2-40B4-BE49-F238E27FC236}">
                <a16:creationId xmlns:a16="http://schemas.microsoft.com/office/drawing/2014/main" id="{2EE420CA-3D82-21C0-B33F-BA6AF97B85B3}"/>
              </a:ext>
            </a:extLst>
          </p:cNvPr>
          <p:cNvSpPr txBox="1"/>
          <p:nvPr/>
        </p:nvSpPr>
        <p:spPr>
          <a:xfrm>
            <a:off x="838200" y="5002496"/>
            <a:ext cx="10683943" cy="1323439"/>
          </a:xfrm>
          <a:prstGeom prst="rect">
            <a:avLst/>
          </a:prstGeom>
          <a:noFill/>
        </p:spPr>
        <p:txBody>
          <a:bodyPr wrap="square">
            <a:spAutoFit/>
          </a:bodyPr>
          <a:lstStyle/>
          <a:p>
            <a:pPr marL="0" indent="0">
              <a:buNone/>
            </a:pPr>
            <a:r>
              <a:rPr lang="en-GB" sz="4000" b="1" dirty="0">
                <a:latin typeface="Gill Sans MT" panose="020B0502020104020203" pitchFamily="34" charset="0"/>
              </a:rPr>
              <a:t>Inductive </a:t>
            </a:r>
            <a:r>
              <a:rPr lang="en-GB" sz="4000" dirty="0">
                <a:latin typeface="Gill Sans MT" panose="020B0502020104020203" pitchFamily="34" charset="0"/>
              </a:rPr>
              <a:t>and</a:t>
            </a:r>
            <a:r>
              <a:rPr lang="en-GB" sz="4000" b="1" dirty="0">
                <a:latin typeface="Gill Sans MT" panose="020B0502020104020203" pitchFamily="34" charset="0"/>
              </a:rPr>
              <a:t> deductive </a:t>
            </a:r>
            <a:r>
              <a:rPr lang="en-GB" sz="4000" dirty="0">
                <a:latin typeface="Gill Sans MT" panose="020B0502020104020203" pitchFamily="34" charset="0"/>
              </a:rPr>
              <a:t>approaches</a:t>
            </a:r>
          </a:p>
          <a:p>
            <a:pPr marL="0" indent="0">
              <a:buNone/>
            </a:pPr>
            <a:endParaRPr lang="en-GB" sz="4000" dirty="0">
              <a:latin typeface="Gill Sans MT" panose="020B0502020104020203" pitchFamily="34" charset="0"/>
            </a:endParaRPr>
          </a:p>
        </p:txBody>
      </p:sp>
    </p:spTree>
    <p:extLst>
      <p:ext uri="{BB962C8B-B14F-4D97-AF65-F5344CB8AC3E}">
        <p14:creationId xmlns:p14="http://schemas.microsoft.com/office/powerpoint/2010/main" val="2338544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F242-9172-165A-2AD8-6CC6437642CC}"/>
              </a:ext>
            </a:extLst>
          </p:cNvPr>
          <p:cNvSpPr>
            <a:spLocks noGrp="1"/>
          </p:cNvSpPr>
          <p:nvPr>
            <p:ph type="title"/>
          </p:nvPr>
        </p:nvSpPr>
        <p:spPr>
          <a:xfrm>
            <a:off x="1047884" y="1876839"/>
            <a:ext cx="9893031" cy="2626469"/>
          </a:xfrm>
        </p:spPr>
        <p:txBody>
          <a:bodyPr/>
          <a:lstStyle/>
          <a:p>
            <a:r>
              <a:rPr lang="en-GB" dirty="0"/>
              <a:t>Evaluating content analysis</a:t>
            </a:r>
          </a:p>
        </p:txBody>
      </p:sp>
    </p:spTree>
    <p:extLst>
      <p:ext uri="{BB962C8B-B14F-4D97-AF65-F5344CB8AC3E}">
        <p14:creationId xmlns:p14="http://schemas.microsoft.com/office/powerpoint/2010/main" val="270808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Evaluating content analysis</a:t>
            </a:r>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36</a:t>
            </a:fld>
            <a:endParaRPr lang="en-GB" dirty="0"/>
          </a:p>
        </p:txBody>
      </p:sp>
      <p:sp>
        <p:nvSpPr>
          <p:cNvPr id="7" name="Content Placeholder 2">
            <a:extLst>
              <a:ext uri="{FF2B5EF4-FFF2-40B4-BE49-F238E27FC236}">
                <a16:creationId xmlns:a16="http://schemas.microsoft.com/office/drawing/2014/main" id="{56EBD5C7-1FBA-368E-8D31-6FCE5259ED51}"/>
              </a:ext>
            </a:extLst>
          </p:cNvPr>
          <p:cNvSpPr txBox="1">
            <a:spLocks/>
          </p:cNvSpPr>
          <p:nvPr/>
        </p:nvSpPr>
        <p:spPr>
          <a:xfrm>
            <a:off x="753912" y="1456985"/>
            <a:ext cx="10876433"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4400" b="1" dirty="0"/>
          </a:p>
          <a:p>
            <a:pPr marL="0" indent="0">
              <a:buFont typeface="Arial" panose="020B0604020202020204" pitchFamily="34" charset="0"/>
              <a:buNone/>
            </a:pPr>
            <a:r>
              <a:rPr lang="en-GB" sz="4400" b="1" dirty="0"/>
              <a:t>Qualitative content analysis</a:t>
            </a:r>
          </a:p>
          <a:p>
            <a:r>
              <a:rPr lang="en-GB" dirty="0"/>
              <a:t>Plausible categories</a:t>
            </a:r>
          </a:p>
          <a:p>
            <a:r>
              <a:rPr lang="en-GB" dirty="0"/>
              <a:t>Explanation of coding decisions</a:t>
            </a:r>
          </a:p>
          <a:p>
            <a:endParaRPr lang="en-GB" dirty="0"/>
          </a:p>
          <a:p>
            <a:pPr marL="0" indent="0">
              <a:buNone/>
            </a:pPr>
            <a:r>
              <a:rPr lang="en-GB" b="1" dirty="0"/>
              <a:t>For all types of content analysis</a:t>
            </a:r>
          </a:p>
          <a:p>
            <a:r>
              <a:rPr lang="en-GB" sz="4000" dirty="0"/>
              <a:t>We can make our raw data and coding scheme publicly available</a:t>
            </a:r>
          </a:p>
          <a:p>
            <a:endParaRPr lang="en-GB" dirty="0"/>
          </a:p>
        </p:txBody>
      </p:sp>
    </p:spTree>
    <p:extLst>
      <p:ext uri="{BB962C8B-B14F-4D97-AF65-F5344CB8AC3E}">
        <p14:creationId xmlns:p14="http://schemas.microsoft.com/office/powerpoint/2010/main" val="1029295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Evaluating content analysis</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806566" y="3243832"/>
            <a:ext cx="4626166" cy="4351338"/>
          </a:xfrm>
        </p:spPr>
        <p:txBody>
          <a:bodyPr>
            <a:normAutofit/>
          </a:bodyPr>
          <a:lstStyle/>
          <a:p>
            <a:pPr marL="0" indent="0">
              <a:buNone/>
            </a:pPr>
            <a:r>
              <a:rPr lang="en-GB" sz="4400" b="1" dirty="0"/>
              <a:t>Validity</a:t>
            </a:r>
          </a:p>
          <a:p>
            <a:r>
              <a:rPr lang="en-GB" dirty="0"/>
              <a:t> internal validity</a:t>
            </a:r>
          </a:p>
          <a:p>
            <a:r>
              <a:rPr lang="en-GB" dirty="0"/>
              <a:t> external validity</a:t>
            </a:r>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37</a:t>
            </a:fld>
            <a:endParaRPr lang="en-GB" dirty="0"/>
          </a:p>
        </p:txBody>
      </p:sp>
      <p:sp>
        <p:nvSpPr>
          <p:cNvPr id="6" name="Content Placeholder 2">
            <a:extLst>
              <a:ext uri="{FF2B5EF4-FFF2-40B4-BE49-F238E27FC236}">
                <a16:creationId xmlns:a16="http://schemas.microsoft.com/office/drawing/2014/main" id="{4B7BDE1C-5CCB-5F60-CD29-2D03887F51FC}"/>
              </a:ext>
            </a:extLst>
          </p:cNvPr>
          <p:cNvSpPr txBox="1">
            <a:spLocks/>
          </p:cNvSpPr>
          <p:nvPr/>
        </p:nvSpPr>
        <p:spPr>
          <a:xfrm>
            <a:off x="5692552" y="3292634"/>
            <a:ext cx="52585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4400" b="1" dirty="0"/>
              <a:t>Reliability</a:t>
            </a:r>
          </a:p>
          <a:p>
            <a:r>
              <a:rPr lang="en-GB" dirty="0"/>
              <a:t> intra-coder reliability</a:t>
            </a:r>
          </a:p>
          <a:p>
            <a:r>
              <a:rPr lang="en-GB" dirty="0"/>
              <a:t> inter-coder reliability</a:t>
            </a:r>
          </a:p>
        </p:txBody>
      </p:sp>
      <p:sp>
        <p:nvSpPr>
          <p:cNvPr id="7" name="Content Placeholder 2">
            <a:extLst>
              <a:ext uri="{FF2B5EF4-FFF2-40B4-BE49-F238E27FC236}">
                <a16:creationId xmlns:a16="http://schemas.microsoft.com/office/drawing/2014/main" id="{BF78F3D9-2005-AEA1-4297-23A32C400223}"/>
              </a:ext>
            </a:extLst>
          </p:cNvPr>
          <p:cNvSpPr txBox="1">
            <a:spLocks/>
          </p:cNvSpPr>
          <p:nvPr/>
        </p:nvSpPr>
        <p:spPr>
          <a:xfrm>
            <a:off x="712815" y="1931309"/>
            <a:ext cx="96846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4400" b="1" dirty="0"/>
              <a:t>Quantitative content analysis</a:t>
            </a:r>
            <a:endParaRPr lang="en-GB" dirty="0"/>
          </a:p>
        </p:txBody>
      </p:sp>
    </p:spTree>
    <p:extLst>
      <p:ext uri="{BB962C8B-B14F-4D97-AF65-F5344CB8AC3E}">
        <p14:creationId xmlns:p14="http://schemas.microsoft.com/office/powerpoint/2010/main" val="445521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Validity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7" y="1338874"/>
            <a:ext cx="12074957" cy="4351338"/>
          </a:xfrm>
        </p:spPr>
        <p:txBody>
          <a:bodyPr>
            <a:normAutofit lnSpcReduction="10000"/>
          </a:bodyPr>
          <a:lstStyle/>
          <a:p>
            <a:pPr marL="0" indent="0">
              <a:buNone/>
            </a:pPr>
            <a:endParaRPr lang="en-GB" dirty="0"/>
          </a:p>
          <a:p>
            <a:pPr marL="0" indent="0">
              <a:buNone/>
            </a:pPr>
            <a:r>
              <a:rPr lang="en-GB" b="1" dirty="0"/>
              <a:t>Internal validity</a:t>
            </a:r>
          </a:p>
          <a:p>
            <a:r>
              <a:rPr lang="en-GB" dirty="0"/>
              <a:t>Does our coding capture the concepts we are interested in?</a:t>
            </a:r>
          </a:p>
          <a:p>
            <a:endParaRPr lang="en-GB" dirty="0"/>
          </a:p>
          <a:p>
            <a:pPr marL="0" indent="0">
              <a:buNone/>
            </a:pPr>
            <a:r>
              <a:rPr lang="en-GB" b="1" dirty="0"/>
              <a:t>External validity</a:t>
            </a:r>
          </a:p>
          <a:p>
            <a:r>
              <a:rPr lang="en-GB" dirty="0"/>
              <a:t>How generalisable are our findings to other contexts?</a:t>
            </a:r>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38</a:t>
            </a:fld>
            <a:endParaRPr lang="en-GB" dirty="0"/>
          </a:p>
        </p:txBody>
      </p:sp>
    </p:spTree>
    <p:extLst>
      <p:ext uri="{BB962C8B-B14F-4D97-AF65-F5344CB8AC3E}">
        <p14:creationId xmlns:p14="http://schemas.microsoft.com/office/powerpoint/2010/main" val="2144832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8" y="1338874"/>
            <a:ext cx="7083547" cy="4351338"/>
          </a:xfrm>
        </p:spPr>
        <p:txBody>
          <a:bodyPr>
            <a:normAutofit fontScale="92500" lnSpcReduction="10000"/>
          </a:bodyPr>
          <a:lstStyle/>
          <a:p>
            <a:pPr marL="0" indent="0">
              <a:buNone/>
            </a:pPr>
            <a:endParaRPr lang="en-GB" dirty="0"/>
          </a:p>
          <a:p>
            <a:pPr marL="0" indent="0">
              <a:buNone/>
            </a:pPr>
            <a:r>
              <a:rPr lang="en-GB" b="1" dirty="0"/>
              <a:t>Intra-coder reliability</a:t>
            </a:r>
          </a:p>
          <a:p>
            <a:r>
              <a:rPr lang="en-GB" dirty="0"/>
              <a:t>Does the same person code the same items consistently over time?</a:t>
            </a:r>
          </a:p>
          <a:p>
            <a:endParaRPr lang="en-GB" dirty="0"/>
          </a:p>
          <a:p>
            <a:pPr marL="0" indent="0">
              <a:buNone/>
            </a:pPr>
            <a:r>
              <a:rPr lang="en-GB" b="1" dirty="0"/>
              <a:t>Inter-coder reliability</a:t>
            </a:r>
          </a:p>
          <a:p>
            <a:r>
              <a:rPr lang="en-GB" dirty="0"/>
              <a:t>Do different people code the same items in a similar way?</a:t>
            </a:r>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39</a:t>
            </a:fld>
            <a:endParaRPr lang="en-GB" dirty="0"/>
          </a:p>
        </p:txBody>
      </p:sp>
      <p:pic>
        <p:nvPicPr>
          <p:cNvPr id="7" name="Picture 6" descr="A group of hands holding pens and writing on a piece of paper&#10;&#10;Description automatically generated">
            <a:extLst>
              <a:ext uri="{FF2B5EF4-FFF2-40B4-BE49-F238E27FC236}">
                <a16:creationId xmlns:a16="http://schemas.microsoft.com/office/drawing/2014/main" id="{23B6402B-7BC2-4F23-0588-3B866BFB8C6D}"/>
              </a:ext>
            </a:extLst>
          </p:cNvPr>
          <p:cNvPicPr>
            <a:picLocks noChangeAspect="1"/>
          </p:cNvPicPr>
          <p:nvPr/>
        </p:nvPicPr>
        <p:blipFill rotWithShape="1">
          <a:blip r:embed="rId2">
            <a:extLst>
              <a:ext uri="{28A0092B-C50C-407E-A947-70E740481C1C}">
                <a14:useLocalDpi xmlns:a14="http://schemas.microsoft.com/office/drawing/2010/main" val="0"/>
              </a:ext>
            </a:extLst>
          </a:blip>
          <a:srcRect l="12781" r="12968"/>
          <a:stretch/>
        </p:blipFill>
        <p:spPr>
          <a:xfrm>
            <a:off x="7728000" y="2222369"/>
            <a:ext cx="4464000" cy="3381818"/>
          </a:xfrm>
          <a:prstGeom prst="rect">
            <a:avLst/>
          </a:prstGeom>
        </p:spPr>
      </p:pic>
    </p:spTree>
    <p:extLst>
      <p:ext uri="{BB962C8B-B14F-4D97-AF65-F5344CB8AC3E}">
        <p14:creationId xmlns:p14="http://schemas.microsoft.com/office/powerpoint/2010/main" val="340919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Surveys recap</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440203" y="1247353"/>
            <a:ext cx="11420922" cy="4789187"/>
          </a:xfrm>
        </p:spPr>
        <p:txBody>
          <a:bodyPr>
            <a:normAutofit/>
          </a:bodyPr>
          <a:lstStyle/>
          <a:p>
            <a:pPr marL="0" indent="0">
              <a:buNone/>
            </a:pPr>
            <a:r>
              <a:rPr lang="en-GB" sz="3200" b="1" dirty="0"/>
              <a:t>Part I</a:t>
            </a:r>
          </a:p>
          <a:p>
            <a:r>
              <a:rPr lang="en-GB" sz="3200" dirty="0"/>
              <a:t>What are surveys and what are they used for?</a:t>
            </a:r>
          </a:p>
          <a:p>
            <a:r>
              <a:rPr lang="en-GB" sz="3200" dirty="0"/>
              <a:t>Variables and measurement</a:t>
            </a:r>
          </a:p>
          <a:p>
            <a:r>
              <a:rPr lang="en-GB" sz="3200" dirty="0"/>
              <a:t>Designing surveys, question design</a:t>
            </a:r>
          </a:p>
          <a:p>
            <a:endParaRPr lang="en-GB" sz="3200"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a:t>
            </a:fld>
            <a:endParaRPr lang="en-GB" dirty="0"/>
          </a:p>
        </p:txBody>
      </p:sp>
      <p:sp>
        <p:nvSpPr>
          <p:cNvPr id="6" name="Content Placeholder 2">
            <a:extLst>
              <a:ext uri="{FF2B5EF4-FFF2-40B4-BE49-F238E27FC236}">
                <a16:creationId xmlns:a16="http://schemas.microsoft.com/office/drawing/2014/main" id="{7EE7D578-919E-8BFE-B97A-3EBD3C3CB7B3}"/>
              </a:ext>
            </a:extLst>
          </p:cNvPr>
          <p:cNvSpPr txBox="1">
            <a:spLocks/>
          </p:cNvSpPr>
          <p:nvPr/>
        </p:nvSpPr>
        <p:spPr>
          <a:xfrm>
            <a:off x="506028" y="3860871"/>
            <a:ext cx="116859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b="1" dirty="0"/>
              <a:t>Part II</a:t>
            </a:r>
          </a:p>
          <a:p>
            <a:r>
              <a:rPr lang="en-GB" sz="3200" dirty="0"/>
              <a:t>Who do we survey? (sampling)</a:t>
            </a:r>
          </a:p>
          <a:p>
            <a:r>
              <a:rPr lang="en-GB" sz="3200" dirty="0"/>
              <a:t>How can we ask questions? (survey mode)</a:t>
            </a:r>
          </a:p>
          <a:p>
            <a:r>
              <a:rPr lang="en-GB" sz="3200" dirty="0"/>
              <a:t>Practical tips for conducting surveys</a:t>
            </a:r>
          </a:p>
          <a:p>
            <a:r>
              <a:rPr lang="en-GB" sz="3200" dirty="0"/>
              <a:t>Primary and secondary data</a:t>
            </a:r>
          </a:p>
        </p:txBody>
      </p:sp>
    </p:spTree>
    <p:extLst>
      <p:ext uri="{BB962C8B-B14F-4D97-AF65-F5344CB8AC3E}">
        <p14:creationId xmlns:p14="http://schemas.microsoft.com/office/powerpoint/2010/main" val="1995453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7" y="1338874"/>
            <a:ext cx="11614828" cy="5024600"/>
          </a:xfrm>
        </p:spPr>
        <p:txBody>
          <a:bodyPr>
            <a:normAutofit fontScale="85000" lnSpcReduction="20000"/>
          </a:bodyPr>
          <a:lstStyle/>
          <a:p>
            <a:pPr marL="0" indent="0">
              <a:buNone/>
            </a:pPr>
            <a:r>
              <a:rPr lang="en-GB" sz="3900" dirty="0"/>
              <a:t>Measures of inter-coder reliability</a:t>
            </a:r>
          </a:p>
          <a:p>
            <a:pPr marL="0" indent="0">
              <a:buNone/>
            </a:pPr>
            <a:endParaRPr lang="en-GB" sz="3900" dirty="0"/>
          </a:p>
          <a:p>
            <a:pPr marL="0" indent="0">
              <a:buNone/>
            </a:pPr>
            <a:r>
              <a:rPr lang="en-GB" sz="3900" b="1" dirty="0"/>
              <a:t>Percentage agreement</a:t>
            </a:r>
          </a:p>
          <a:p>
            <a:r>
              <a:rPr lang="en-GB" sz="3900" dirty="0"/>
              <a:t> </a:t>
            </a:r>
            <a:r>
              <a:rPr lang="en-GB" sz="3500" dirty="0"/>
              <a:t>What % of items were coded in the same way by both coders?</a:t>
            </a:r>
          </a:p>
          <a:p>
            <a:r>
              <a:rPr lang="en-GB" sz="3500" dirty="0"/>
              <a:t>Takes values between 0-100</a:t>
            </a:r>
          </a:p>
          <a:p>
            <a:pPr marL="0" indent="0">
              <a:buNone/>
            </a:pPr>
            <a:endParaRPr lang="en-GB" sz="3500" dirty="0"/>
          </a:p>
          <a:p>
            <a:pPr marL="0" indent="0">
              <a:buNone/>
            </a:pPr>
            <a:r>
              <a:rPr lang="en-GB" sz="3900" b="1" dirty="0"/>
              <a:t>Reliability coefficients</a:t>
            </a:r>
          </a:p>
          <a:p>
            <a:pPr marL="0" indent="0">
              <a:buNone/>
            </a:pPr>
            <a:r>
              <a:rPr lang="en-GB" sz="3500" b="1" dirty="0"/>
              <a:t>e.g. </a:t>
            </a:r>
            <a:r>
              <a:rPr lang="en-GB" sz="3500" b="1" dirty="0" err="1"/>
              <a:t>Krippendorf’s</a:t>
            </a:r>
            <a:r>
              <a:rPr lang="en-GB" sz="3500" b="1" dirty="0"/>
              <a:t> Alpha</a:t>
            </a:r>
          </a:p>
          <a:p>
            <a:r>
              <a:rPr lang="en-GB" sz="3500" dirty="0"/>
              <a:t>Measure of observed disagreement, corrected for level of disagreement expected by chance</a:t>
            </a:r>
          </a:p>
          <a:p>
            <a:r>
              <a:rPr lang="en-GB" sz="3500" dirty="0"/>
              <a:t>Takes values between -1 and 1</a:t>
            </a:r>
          </a:p>
          <a:p>
            <a:pPr marL="0" indent="0">
              <a:buNone/>
            </a:pPr>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40</a:t>
            </a:fld>
            <a:endParaRPr lang="en-GB" dirty="0"/>
          </a:p>
        </p:txBody>
      </p:sp>
    </p:spTree>
    <p:extLst>
      <p:ext uri="{BB962C8B-B14F-4D97-AF65-F5344CB8AC3E}">
        <p14:creationId xmlns:p14="http://schemas.microsoft.com/office/powerpoint/2010/main" val="1254063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7" y="1338874"/>
            <a:ext cx="12074957" cy="864499"/>
          </a:xfrm>
        </p:spPr>
        <p:txBody>
          <a:bodyPr>
            <a:normAutofit/>
          </a:bodyPr>
          <a:lstStyle/>
          <a:p>
            <a:pPr marL="0" indent="0">
              <a:buNone/>
            </a:pPr>
            <a:r>
              <a:rPr lang="en-GB" dirty="0"/>
              <a:t>Measures of reliability</a:t>
            </a:r>
          </a:p>
          <a:p>
            <a:pPr marL="0" indent="0">
              <a:buNone/>
            </a:pPr>
            <a:endParaRPr lang="en-GB" dirty="0"/>
          </a:p>
          <a:p>
            <a:pPr marL="0" indent="0">
              <a:buNone/>
            </a:pPr>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41</a:t>
            </a:fld>
            <a:endParaRPr lang="en-GB" dirty="0"/>
          </a:p>
        </p:txBody>
      </p:sp>
      <p:graphicFrame>
        <p:nvGraphicFramePr>
          <p:cNvPr id="6" name="Table 5">
            <a:extLst>
              <a:ext uri="{FF2B5EF4-FFF2-40B4-BE49-F238E27FC236}">
                <a16:creationId xmlns:a16="http://schemas.microsoft.com/office/drawing/2014/main" id="{EFE6CDD2-CA96-8D4E-A827-292BCDF8232E}"/>
              </a:ext>
            </a:extLst>
          </p:cNvPr>
          <p:cNvGraphicFramePr>
            <a:graphicFrameLocks noGrp="1"/>
          </p:cNvGraphicFramePr>
          <p:nvPr/>
        </p:nvGraphicFramePr>
        <p:xfrm>
          <a:off x="225172" y="2054306"/>
          <a:ext cx="11642573" cy="2749388"/>
        </p:xfrm>
        <a:graphic>
          <a:graphicData uri="http://schemas.openxmlformats.org/drawingml/2006/table">
            <a:tbl>
              <a:tblPr firstRow="1" bandRow="1">
                <a:tableStyleId>{69012ECD-51FC-41F1-AA8D-1B2483CD663E}</a:tableStyleId>
              </a:tblPr>
              <a:tblGrid>
                <a:gridCol w="1311756">
                  <a:extLst>
                    <a:ext uri="{9D8B030D-6E8A-4147-A177-3AD203B41FA5}">
                      <a16:colId xmlns:a16="http://schemas.microsoft.com/office/drawing/2014/main" val="4142616856"/>
                    </a:ext>
                  </a:extLst>
                </a:gridCol>
                <a:gridCol w="1079653">
                  <a:extLst>
                    <a:ext uri="{9D8B030D-6E8A-4147-A177-3AD203B41FA5}">
                      <a16:colId xmlns:a16="http://schemas.microsoft.com/office/drawing/2014/main" val="384114073"/>
                    </a:ext>
                  </a:extLst>
                </a:gridCol>
                <a:gridCol w="1054068">
                  <a:extLst>
                    <a:ext uri="{9D8B030D-6E8A-4147-A177-3AD203B41FA5}">
                      <a16:colId xmlns:a16="http://schemas.microsoft.com/office/drawing/2014/main" val="1271380689"/>
                    </a:ext>
                  </a:extLst>
                </a:gridCol>
                <a:gridCol w="1024637">
                  <a:extLst>
                    <a:ext uri="{9D8B030D-6E8A-4147-A177-3AD203B41FA5}">
                      <a16:colId xmlns:a16="http://schemas.microsoft.com/office/drawing/2014/main" val="1455020364"/>
                    </a:ext>
                  </a:extLst>
                </a:gridCol>
                <a:gridCol w="1024637">
                  <a:extLst>
                    <a:ext uri="{9D8B030D-6E8A-4147-A177-3AD203B41FA5}">
                      <a16:colId xmlns:a16="http://schemas.microsoft.com/office/drawing/2014/main" val="652206220"/>
                    </a:ext>
                  </a:extLst>
                </a:gridCol>
                <a:gridCol w="1024637">
                  <a:extLst>
                    <a:ext uri="{9D8B030D-6E8A-4147-A177-3AD203B41FA5}">
                      <a16:colId xmlns:a16="http://schemas.microsoft.com/office/drawing/2014/main" val="1538217645"/>
                    </a:ext>
                  </a:extLst>
                </a:gridCol>
                <a:gridCol w="1024637">
                  <a:extLst>
                    <a:ext uri="{9D8B030D-6E8A-4147-A177-3AD203B41FA5}">
                      <a16:colId xmlns:a16="http://schemas.microsoft.com/office/drawing/2014/main" val="4004902531"/>
                    </a:ext>
                  </a:extLst>
                </a:gridCol>
                <a:gridCol w="1024637">
                  <a:extLst>
                    <a:ext uri="{9D8B030D-6E8A-4147-A177-3AD203B41FA5}">
                      <a16:colId xmlns:a16="http://schemas.microsoft.com/office/drawing/2014/main" val="2207854395"/>
                    </a:ext>
                  </a:extLst>
                </a:gridCol>
                <a:gridCol w="1024637">
                  <a:extLst>
                    <a:ext uri="{9D8B030D-6E8A-4147-A177-3AD203B41FA5}">
                      <a16:colId xmlns:a16="http://schemas.microsoft.com/office/drawing/2014/main" val="3647920501"/>
                    </a:ext>
                  </a:extLst>
                </a:gridCol>
                <a:gridCol w="1024637">
                  <a:extLst>
                    <a:ext uri="{9D8B030D-6E8A-4147-A177-3AD203B41FA5}">
                      <a16:colId xmlns:a16="http://schemas.microsoft.com/office/drawing/2014/main" val="1056190007"/>
                    </a:ext>
                  </a:extLst>
                </a:gridCol>
                <a:gridCol w="1024637">
                  <a:extLst>
                    <a:ext uri="{9D8B030D-6E8A-4147-A177-3AD203B41FA5}">
                      <a16:colId xmlns:a16="http://schemas.microsoft.com/office/drawing/2014/main" val="817032779"/>
                    </a:ext>
                  </a:extLst>
                </a:gridCol>
              </a:tblGrid>
              <a:tr h="902254">
                <a:tc>
                  <a:txBody>
                    <a:bodyPr/>
                    <a:lstStyle/>
                    <a:p>
                      <a:endParaRPr lang="en-GB" sz="2800" dirty="0"/>
                    </a:p>
                  </a:txBody>
                  <a:tcPr/>
                </a:tc>
                <a:tc>
                  <a:txBody>
                    <a:bodyPr/>
                    <a:lstStyle/>
                    <a:p>
                      <a:pPr algn="ctr"/>
                      <a:r>
                        <a:rPr lang="en-US" sz="2800" dirty="0"/>
                        <a:t>Item 1</a:t>
                      </a:r>
                      <a:endParaRPr lang="en-GB" sz="2800" dirty="0"/>
                    </a:p>
                  </a:txBody>
                  <a:tcPr/>
                </a:tc>
                <a:tc>
                  <a:txBody>
                    <a:bodyPr/>
                    <a:lstStyle/>
                    <a:p>
                      <a:pPr algn="ctr"/>
                      <a:r>
                        <a:rPr lang="en-US" sz="2800" dirty="0"/>
                        <a:t>Item 2</a:t>
                      </a:r>
                      <a:endParaRPr lang="en-GB" sz="2800" dirty="0"/>
                    </a:p>
                  </a:txBody>
                  <a:tcPr/>
                </a:tc>
                <a:tc>
                  <a:txBody>
                    <a:bodyPr/>
                    <a:lstStyle/>
                    <a:p>
                      <a:pPr algn="ctr"/>
                      <a:r>
                        <a:rPr lang="en-US" sz="2800" dirty="0"/>
                        <a:t>Item 3</a:t>
                      </a:r>
                      <a:endParaRPr lang="en-GB" sz="2800" dirty="0"/>
                    </a:p>
                  </a:txBody>
                  <a:tcPr/>
                </a:tc>
                <a:tc>
                  <a:txBody>
                    <a:bodyPr/>
                    <a:lstStyle/>
                    <a:p>
                      <a:pPr algn="ctr"/>
                      <a:r>
                        <a:rPr lang="en-US" sz="2800" dirty="0"/>
                        <a:t>Item 4</a:t>
                      </a:r>
                      <a:endParaRPr lang="en-GB" sz="2800" dirty="0"/>
                    </a:p>
                  </a:txBody>
                  <a:tcPr/>
                </a:tc>
                <a:tc>
                  <a:txBody>
                    <a:bodyPr/>
                    <a:lstStyle/>
                    <a:p>
                      <a:pPr algn="ctr"/>
                      <a:r>
                        <a:rPr lang="en-US" sz="2800" dirty="0"/>
                        <a:t>Item 5</a:t>
                      </a:r>
                      <a:endParaRPr lang="en-GB" sz="2800" dirty="0"/>
                    </a:p>
                  </a:txBody>
                  <a:tcPr/>
                </a:tc>
                <a:tc>
                  <a:txBody>
                    <a:bodyPr/>
                    <a:lstStyle/>
                    <a:p>
                      <a:pPr algn="ctr"/>
                      <a:r>
                        <a:rPr lang="en-US" sz="2800" dirty="0"/>
                        <a:t>Item 6</a:t>
                      </a:r>
                      <a:endParaRPr lang="en-GB" sz="2800" dirty="0"/>
                    </a:p>
                  </a:txBody>
                  <a:tcPr/>
                </a:tc>
                <a:tc>
                  <a:txBody>
                    <a:bodyPr/>
                    <a:lstStyle/>
                    <a:p>
                      <a:pPr algn="ctr"/>
                      <a:r>
                        <a:rPr lang="en-US" sz="2800" dirty="0"/>
                        <a:t>Item 7</a:t>
                      </a:r>
                      <a:endParaRPr lang="en-GB" sz="2800" dirty="0"/>
                    </a:p>
                  </a:txBody>
                  <a:tcPr/>
                </a:tc>
                <a:tc>
                  <a:txBody>
                    <a:bodyPr/>
                    <a:lstStyle/>
                    <a:p>
                      <a:pPr algn="ctr"/>
                      <a:r>
                        <a:rPr lang="en-US" sz="2800" dirty="0"/>
                        <a:t>Item 8 </a:t>
                      </a:r>
                      <a:endParaRPr lang="en-GB" sz="2800" dirty="0"/>
                    </a:p>
                  </a:txBody>
                  <a:tcPr/>
                </a:tc>
                <a:tc>
                  <a:txBody>
                    <a:bodyPr/>
                    <a:lstStyle/>
                    <a:p>
                      <a:pPr algn="ctr"/>
                      <a:r>
                        <a:rPr lang="en-US" sz="2800" dirty="0"/>
                        <a:t>Item 9</a:t>
                      </a:r>
                      <a:endParaRPr lang="en-GB" sz="2800" dirty="0"/>
                    </a:p>
                  </a:txBody>
                  <a:tcPr/>
                </a:tc>
                <a:tc>
                  <a:txBody>
                    <a:bodyPr/>
                    <a:lstStyle/>
                    <a:p>
                      <a:pPr algn="ctr"/>
                      <a:r>
                        <a:rPr lang="en-US" sz="2800" dirty="0"/>
                        <a:t>Item 10</a:t>
                      </a:r>
                      <a:endParaRPr lang="en-GB" sz="2800" dirty="0"/>
                    </a:p>
                  </a:txBody>
                  <a:tcPr/>
                </a:tc>
                <a:extLst>
                  <a:ext uri="{0D108BD9-81ED-4DB2-BD59-A6C34878D82A}">
                    <a16:rowId xmlns:a16="http://schemas.microsoft.com/office/drawing/2014/main" val="944624969"/>
                  </a:ext>
                </a:extLst>
              </a:tr>
              <a:tr h="902254">
                <a:tc>
                  <a:txBody>
                    <a:bodyPr/>
                    <a:lstStyle/>
                    <a:p>
                      <a:r>
                        <a:rPr lang="en-US" sz="2800" dirty="0"/>
                        <a:t>Coder 1</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extLst>
                  <a:ext uri="{0D108BD9-81ED-4DB2-BD59-A6C34878D82A}">
                    <a16:rowId xmlns:a16="http://schemas.microsoft.com/office/drawing/2014/main" val="1226394790"/>
                  </a:ext>
                </a:extLst>
              </a:tr>
              <a:tr h="902254">
                <a:tc>
                  <a:txBody>
                    <a:bodyPr/>
                    <a:lstStyle/>
                    <a:p>
                      <a:r>
                        <a:rPr lang="en-US" sz="2800" dirty="0"/>
                        <a:t>Coder 2</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r>
                        <a:rPr lang="en-US" sz="3600" b="1" dirty="0"/>
                        <a:t> </a:t>
                      </a:r>
                      <a:endParaRPr lang="en-GB" sz="3600" b="1"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extLst>
                  <a:ext uri="{0D108BD9-81ED-4DB2-BD59-A6C34878D82A}">
                    <a16:rowId xmlns:a16="http://schemas.microsoft.com/office/drawing/2014/main" val="811750742"/>
                  </a:ext>
                </a:extLst>
              </a:tr>
            </a:tbl>
          </a:graphicData>
        </a:graphic>
      </p:graphicFrame>
      <p:sp>
        <p:nvSpPr>
          <p:cNvPr id="7" name="TextBox 6">
            <a:extLst>
              <a:ext uri="{FF2B5EF4-FFF2-40B4-BE49-F238E27FC236}">
                <a16:creationId xmlns:a16="http://schemas.microsoft.com/office/drawing/2014/main" id="{5A6EDB58-06F8-7768-7184-BE0576C8BA98}"/>
              </a:ext>
            </a:extLst>
          </p:cNvPr>
          <p:cNvSpPr txBox="1"/>
          <p:nvPr/>
        </p:nvSpPr>
        <p:spPr>
          <a:xfrm>
            <a:off x="4252511" y="5286256"/>
            <a:ext cx="4627084" cy="1077218"/>
          </a:xfrm>
          <a:prstGeom prst="rect">
            <a:avLst/>
          </a:prstGeom>
          <a:noFill/>
        </p:spPr>
        <p:txBody>
          <a:bodyPr wrap="square" rtlCol="0">
            <a:spAutoFit/>
          </a:bodyPr>
          <a:lstStyle/>
          <a:p>
            <a:r>
              <a:rPr lang="en-US" sz="3200" dirty="0">
                <a:latin typeface="Gill Sans MT" panose="020B0502020104020203" pitchFamily="34" charset="0"/>
              </a:rPr>
              <a:t>Agreement = 100%</a:t>
            </a:r>
          </a:p>
          <a:p>
            <a:r>
              <a:rPr lang="en-US" sz="3200" dirty="0" err="1">
                <a:latin typeface="Gill Sans MT" panose="020B0502020104020203" pitchFamily="34" charset="0"/>
              </a:rPr>
              <a:t>Krippendorf’s</a:t>
            </a:r>
            <a:r>
              <a:rPr lang="en-US" sz="3200" dirty="0">
                <a:latin typeface="Gill Sans MT" panose="020B0502020104020203" pitchFamily="34" charset="0"/>
              </a:rPr>
              <a:t> Alpha = 1  </a:t>
            </a:r>
            <a:endParaRPr lang="en-GB" sz="3200" dirty="0">
              <a:latin typeface="Gill Sans MT" panose="020B0502020104020203" pitchFamily="34" charset="0"/>
            </a:endParaRPr>
          </a:p>
        </p:txBody>
      </p:sp>
    </p:spTree>
    <p:extLst>
      <p:ext uri="{BB962C8B-B14F-4D97-AF65-F5344CB8AC3E}">
        <p14:creationId xmlns:p14="http://schemas.microsoft.com/office/powerpoint/2010/main" val="466357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7" y="1338874"/>
            <a:ext cx="12074957" cy="864499"/>
          </a:xfrm>
        </p:spPr>
        <p:txBody>
          <a:bodyPr>
            <a:normAutofit/>
          </a:bodyPr>
          <a:lstStyle/>
          <a:p>
            <a:pPr marL="0" indent="0">
              <a:buNone/>
            </a:pPr>
            <a:r>
              <a:rPr lang="en-GB" dirty="0"/>
              <a:t>Measures of reliability</a:t>
            </a:r>
          </a:p>
          <a:p>
            <a:pPr marL="0" indent="0">
              <a:buNone/>
            </a:pPr>
            <a:endParaRPr lang="en-GB" dirty="0"/>
          </a:p>
          <a:p>
            <a:pPr marL="0" indent="0">
              <a:buNone/>
            </a:pPr>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42</a:t>
            </a:fld>
            <a:endParaRPr lang="en-GB" dirty="0"/>
          </a:p>
        </p:txBody>
      </p:sp>
      <p:graphicFrame>
        <p:nvGraphicFramePr>
          <p:cNvPr id="6" name="Table 5">
            <a:extLst>
              <a:ext uri="{FF2B5EF4-FFF2-40B4-BE49-F238E27FC236}">
                <a16:creationId xmlns:a16="http://schemas.microsoft.com/office/drawing/2014/main" id="{EFE6CDD2-CA96-8D4E-A827-292BCDF8232E}"/>
              </a:ext>
            </a:extLst>
          </p:cNvPr>
          <p:cNvGraphicFramePr>
            <a:graphicFrameLocks noGrp="1"/>
          </p:cNvGraphicFramePr>
          <p:nvPr/>
        </p:nvGraphicFramePr>
        <p:xfrm>
          <a:off x="225172" y="2054306"/>
          <a:ext cx="11642573" cy="2749388"/>
        </p:xfrm>
        <a:graphic>
          <a:graphicData uri="http://schemas.openxmlformats.org/drawingml/2006/table">
            <a:tbl>
              <a:tblPr firstRow="1" bandRow="1">
                <a:tableStyleId>{69012ECD-51FC-41F1-AA8D-1B2483CD663E}</a:tableStyleId>
              </a:tblPr>
              <a:tblGrid>
                <a:gridCol w="1311756">
                  <a:extLst>
                    <a:ext uri="{9D8B030D-6E8A-4147-A177-3AD203B41FA5}">
                      <a16:colId xmlns:a16="http://schemas.microsoft.com/office/drawing/2014/main" val="4142616856"/>
                    </a:ext>
                  </a:extLst>
                </a:gridCol>
                <a:gridCol w="1079653">
                  <a:extLst>
                    <a:ext uri="{9D8B030D-6E8A-4147-A177-3AD203B41FA5}">
                      <a16:colId xmlns:a16="http://schemas.microsoft.com/office/drawing/2014/main" val="384114073"/>
                    </a:ext>
                  </a:extLst>
                </a:gridCol>
                <a:gridCol w="1054068">
                  <a:extLst>
                    <a:ext uri="{9D8B030D-6E8A-4147-A177-3AD203B41FA5}">
                      <a16:colId xmlns:a16="http://schemas.microsoft.com/office/drawing/2014/main" val="1271380689"/>
                    </a:ext>
                  </a:extLst>
                </a:gridCol>
                <a:gridCol w="1024637">
                  <a:extLst>
                    <a:ext uri="{9D8B030D-6E8A-4147-A177-3AD203B41FA5}">
                      <a16:colId xmlns:a16="http://schemas.microsoft.com/office/drawing/2014/main" val="1455020364"/>
                    </a:ext>
                  </a:extLst>
                </a:gridCol>
                <a:gridCol w="1024637">
                  <a:extLst>
                    <a:ext uri="{9D8B030D-6E8A-4147-A177-3AD203B41FA5}">
                      <a16:colId xmlns:a16="http://schemas.microsoft.com/office/drawing/2014/main" val="652206220"/>
                    </a:ext>
                  </a:extLst>
                </a:gridCol>
                <a:gridCol w="1024637">
                  <a:extLst>
                    <a:ext uri="{9D8B030D-6E8A-4147-A177-3AD203B41FA5}">
                      <a16:colId xmlns:a16="http://schemas.microsoft.com/office/drawing/2014/main" val="1538217645"/>
                    </a:ext>
                  </a:extLst>
                </a:gridCol>
                <a:gridCol w="1024637">
                  <a:extLst>
                    <a:ext uri="{9D8B030D-6E8A-4147-A177-3AD203B41FA5}">
                      <a16:colId xmlns:a16="http://schemas.microsoft.com/office/drawing/2014/main" val="4004902531"/>
                    </a:ext>
                  </a:extLst>
                </a:gridCol>
                <a:gridCol w="1024637">
                  <a:extLst>
                    <a:ext uri="{9D8B030D-6E8A-4147-A177-3AD203B41FA5}">
                      <a16:colId xmlns:a16="http://schemas.microsoft.com/office/drawing/2014/main" val="2207854395"/>
                    </a:ext>
                  </a:extLst>
                </a:gridCol>
                <a:gridCol w="1024637">
                  <a:extLst>
                    <a:ext uri="{9D8B030D-6E8A-4147-A177-3AD203B41FA5}">
                      <a16:colId xmlns:a16="http://schemas.microsoft.com/office/drawing/2014/main" val="3647920501"/>
                    </a:ext>
                  </a:extLst>
                </a:gridCol>
                <a:gridCol w="1024637">
                  <a:extLst>
                    <a:ext uri="{9D8B030D-6E8A-4147-A177-3AD203B41FA5}">
                      <a16:colId xmlns:a16="http://schemas.microsoft.com/office/drawing/2014/main" val="1056190007"/>
                    </a:ext>
                  </a:extLst>
                </a:gridCol>
                <a:gridCol w="1024637">
                  <a:extLst>
                    <a:ext uri="{9D8B030D-6E8A-4147-A177-3AD203B41FA5}">
                      <a16:colId xmlns:a16="http://schemas.microsoft.com/office/drawing/2014/main" val="817032779"/>
                    </a:ext>
                  </a:extLst>
                </a:gridCol>
              </a:tblGrid>
              <a:tr h="902254">
                <a:tc>
                  <a:txBody>
                    <a:bodyPr/>
                    <a:lstStyle/>
                    <a:p>
                      <a:endParaRPr lang="en-GB" sz="2800" dirty="0"/>
                    </a:p>
                  </a:txBody>
                  <a:tcPr/>
                </a:tc>
                <a:tc>
                  <a:txBody>
                    <a:bodyPr/>
                    <a:lstStyle/>
                    <a:p>
                      <a:pPr algn="ctr"/>
                      <a:r>
                        <a:rPr lang="en-US" sz="2800" dirty="0"/>
                        <a:t>Item 1</a:t>
                      </a:r>
                      <a:endParaRPr lang="en-GB" sz="2800" dirty="0"/>
                    </a:p>
                  </a:txBody>
                  <a:tcPr/>
                </a:tc>
                <a:tc>
                  <a:txBody>
                    <a:bodyPr/>
                    <a:lstStyle/>
                    <a:p>
                      <a:pPr algn="ctr"/>
                      <a:r>
                        <a:rPr lang="en-US" sz="2800" dirty="0"/>
                        <a:t>Item 2</a:t>
                      </a:r>
                      <a:endParaRPr lang="en-GB" sz="2800" dirty="0"/>
                    </a:p>
                  </a:txBody>
                  <a:tcPr/>
                </a:tc>
                <a:tc>
                  <a:txBody>
                    <a:bodyPr/>
                    <a:lstStyle/>
                    <a:p>
                      <a:pPr algn="ctr"/>
                      <a:r>
                        <a:rPr lang="en-US" sz="2800" dirty="0"/>
                        <a:t>Item 3</a:t>
                      </a:r>
                      <a:endParaRPr lang="en-GB" sz="2800" dirty="0"/>
                    </a:p>
                  </a:txBody>
                  <a:tcPr/>
                </a:tc>
                <a:tc>
                  <a:txBody>
                    <a:bodyPr/>
                    <a:lstStyle/>
                    <a:p>
                      <a:pPr algn="ctr"/>
                      <a:r>
                        <a:rPr lang="en-US" sz="2800" dirty="0"/>
                        <a:t>Item 4</a:t>
                      </a:r>
                      <a:endParaRPr lang="en-GB" sz="2800" dirty="0"/>
                    </a:p>
                  </a:txBody>
                  <a:tcPr/>
                </a:tc>
                <a:tc>
                  <a:txBody>
                    <a:bodyPr/>
                    <a:lstStyle/>
                    <a:p>
                      <a:pPr algn="ctr"/>
                      <a:r>
                        <a:rPr lang="en-US" sz="2800" dirty="0"/>
                        <a:t>Item 5</a:t>
                      </a:r>
                      <a:endParaRPr lang="en-GB" sz="2800" dirty="0"/>
                    </a:p>
                  </a:txBody>
                  <a:tcPr/>
                </a:tc>
                <a:tc>
                  <a:txBody>
                    <a:bodyPr/>
                    <a:lstStyle/>
                    <a:p>
                      <a:pPr algn="ctr"/>
                      <a:r>
                        <a:rPr lang="en-US" sz="2800" dirty="0"/>
                        <a:t>Item 6</a:t>
                      </a:r>
                      <a:endParaRPr lang="en-GB" sz="2800" dirty="0"/>
                    </a:p>
                  </a:txBody>
                  <a:tcPr/>
                </a:tc>
                <a:tc>
                  <a:txBody>
                    <a:bodyPr/>
                    <a:lstStyle/>
                    <a:p>
                      <a:pPr algn="ctr"/>
                      <a:r>
                        <a:rPr lang="en-US" sz="2800" dirty="0"/>
                        <a:t>Item 7</a:t>
                      </a:r>
                      <a:endParaRPr lang="en-GB" sz="2800" dirty="0"/>
                    </a:p>
                  </a:txBody>
                  <a:tcPr/>
                </a:tc>
                <a:tc>
                  <a:txBody>
                    <a:bodyPr/>
                    <a:lstStyle/>
                    <a:p>
                      <a:pPr algn="ctr"/>
                      <a:r>
                        <a:rPr lang="en-US" sz="2800" dirty="0"/>
                        <a:t>Item 8 </a:t>
                      </a:r>
                      <a:endParaRPr lang="en-GB" sz="2800" dirty="0"/>
                    </a:p>
                  </a:txBody>
                  <a:tcPr/>
                </a:tc>
                <a:tc>
                  <a:txBody>
                    <a:bodyPr/>
                    <a:lstStyle/>
                    <a:p>
                      <a:pPr algn="ctr"/>
                      <a:r>
                        <a:rPr lang="en-US" sz="2800" dirty="0"/>
                        <a:t>Item 9</a:t>
                      </a:r>
                      <a:endParaRPr lang="en-GB" sz="2800" dirty="0"/>
                    </a:p>
                  </a:txBody>
                  <a:tcPr/>
                </a:tc>
                <a:tc>
                  <a:txBody>
                    <a:bodyPr/>
                    <a:lstStyle/>
                    <a:p>
                      <a:pPr algn="ctr"/>
                      <a:r>
                        <a:rPr lang="en-US" sz="2800" dirty="0"/>
                        <a:t>Item 10</a:t>
                      </a:r>
                      <a:endParaRPr lang="en-GB" sz="2800" dirty="0"/>
                    </a:p>
                  </a:txBody>
                  <a:tcPr/>
                </a:tc>
                <a:extLst>
                  <a:ext uri="{0D108BD9-81ED-4DB2-BD59-A6C34878D82A}">
                    <a16:rowId xmlns:a16="http://schemas.microsoft.com/office/drawing/2014/main" val="944624969"/>
                  </a:ext>
                </a:extLst>
              </a:tr>
              <a:tr h="902254">
                <a:tc>
                  <a:txBody>
                    <a:bodyPr/>
                    <a:lstStyle/>
                    <a:p>
                      <a:r>
                        <a:rPr lang="en-US" sz="2800" dirty="0"/>
                        <a:t>Coder 1</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extLst>
                  <a:ext uri="{0D108BD9-81ED-4DB2-BD59-A6C34878D82A}">
                    <a16:rowId xmlns:a16="http://schemas.microsoft.com/office/drawing/2014/main" val="1226394790"/>
                  </a:ext>
                </a:extLst>
              </a:tr>
              <a:tr h="902254">
                <a:tc>
                  <a:txBody>
                    <a:bodyPr/>
                    <a:lstStyle/>
                    <a:p>
                      <a:r>
                        <a:rPr lang="en-US" sz="2800" dirty="0"/>
                        <a:t>Coder 2</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E76254"/>
                          </a:solidFill>
                        </a:rPr>
                        <a:t>0</a:t>
                      </a:r>
                      <a:r>
                        <a:rPr lang="en-US" sz="3600" b="1" dirty="0"/>
                        <a:t> </a:t>
                      </a:r>
                      <a:endParaRPr lang="en-GB" sz="3600" b="1"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extLst>
                  <a:ext uri="{0D108BD9-81ED-4DB2-BD59-A6C34878D82A}">
                    <a16:rowId xmlns:a16="http://schemas.microsoft.com/office/drawing/2014/main" val="811750742"/>
                  </a:ext>
                </a:extLst>
              </a:tr>
            </a:tbl>
          </a:graphicData>
        </a:graphic>
      </p:graphicFrame>
      <p:sp>
        <p:nvSpPr>
          <p:cNvPr id="7" name="TextBox 6">
            <a:extLst>
              <a:ext uri="{FF2B5EF4-FFF2-40B4-BE49-F238E27FC236}">
                <a16:creationId xmlns:a16="http://schemas.microsoft.com/office/drawing/2014/main" id="{5A6EDB58-06F8-7768-7184-BE0576C8BA98}"/>
              </a:ext>
            </a:extLst>
          </p:cNvPr>
          <p:cNvSpPr txBox="1"/>
          <p:nvPr/>
        </p:nvSpPr>
        <p:spPr>
          <a:xfrm>
            <a:off x="4252511" y="5286256"/>
            <a:ext cx="4627084" cy="1077218"/>
          </a:xfrm>
          <a:prstGeom prst="rect">
            <a:avLst/>
          </a:prstGeom>
          <a:noFill/>
        </p:spPr>
        <p:txBody>
          <a:bodyPr wrap="square" rtlCol="0">
            <a:spAutoFit/>
          </a:bodyPr>
          <a:lstStyle/>
          <a:p>
            <a:r>
              <a:rPr lang="en-US" sz="3200" dirty="0">
                <a:latin typeface="Gill Sans MT" panose="020B0502020104020203" pitchFamily="34" charset="0"/>
              </a:rPr>
              <a:t>Agreement = 50%</a:t>
            </a:r>
          </a:p>
          <a:p>
            <a:r>
              <a:rPr lang="en-US" sz="3200" dirty="0" err="1">
                <a:latin typeface="Gill Sans MT" panose="020B0502020104020203" pitchFamily="34" charset="0"/>
              </a:rPr>
              <a:t>Krippendorf’s</a:t>
            </a:r>
            <a:r>
              <a:rPr lang="en-US" sz="3200" dirty="0">
                <a:latin typeface="Gill Sans MT" panose="020B0502020104020203" pitchFamily="34" charset="0"/>
              </a:rPr>
              <a:t> Alpha = 0.04  </a:t>
            </a:r>
            <a:endParaRPr lang="en-GB" sz="3200" dirty="0">
              <a:latin typeface="Gill Sans MT" panose="020B0502020104020203" pitchFamily="34" charset="0"/>
            </a:endParaRPr>
          </a:p>
        </p:txBody>
      </p:sp>
    </p:spTree>
    <p:extLst>
      <p:ext uri="{BB962C8B-B14F-4D97-AF65-F5344CB8AC3E}">
        <p14:creationId xmlns:p14="http://schemas.microsoft.com/office/powerpoint/2010/main" val="4165287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Reliability</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7" y="1338874"/>
            <a:ext cx="12074957" cy="864499"/>
          </a:xfrm>
        </p:spPr>
        <p:txBody>
          <a:bodyPr>
            <a:normAutofit/>
          </a:bodyPr>
          <a:lstStyle/>
          <a:p>
            <a:pPr marL="0" indent="0">
              <a:buNone/>
            </a:pPr>
            <a:r>
              <a:rPr lang="en-GB" dirty="0"/>
              <a:t>Measures of reliability</a:t>
            </a:r>
          </a:p>
          <a:p>
            <a:pPr marL="0" indent="0">
              <a:buNone/>
            </a:pPr>
            <a:endParaRPr lang="en-GB" dirty="0"/>
          </a:p>
          <a:p>
            <a:pPr marL="0" indent="0">
              <a:buNone/>
            </a:pPr>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43</a:t>
            </a:fld>
            <a:endParaRPr lang="en-GB" dirty="0"/>
          </a:p>
        </p:txBody>
      </p:sp>
      <p:graphicFrame>
        <p:nvGraphicFramePr>
          <p:cNvPr id="6" name="Table 5">
            <a:extLst>
              <a:ext uri="{FF2B5EF4-FFF2-40B4-BE49-F238E27FC236}">
                <a16:creationId xmlns:a16="http://schemas.microsoft.com/office/drawing/2014/main" id="{EFE6CDD2-CA96-8D4E-A827-292BCDF8232E}"/>
              </a:ext>
            </a:extLst>
          </p:cNvPr>
          <p:cNvGraphicFramePr>
            <a:graphicFrameLocks noGrp="1"/>
          </p:cNvGraphicFramePr>
          <p:nvPr/>
        </p:nvGraphicFramePr>
        <p:xfrm>
          <a:off x="225172" y="2054306"/>
          <a:ext cx="11642573" cy="2749388"/>
        </p:xfrm>
        <a:graphic>
          <a:graphicData uri="http://schemas.openxmlformats.org/drawingml/2006/table">
            <a:tbl>
              <a:tblPr firstRow="1" bandRow="1">
                <a:tableStyleId>{69012ECD-51FC-41F1-AA8D-1B2483CD663E}</a:tableStyleId>
              </a:tblPr>
              <a:tblGrid>
                <a:gridCol w="1311756">
                  <a:extLst>
                    <a:ext uri="{9D8B030D-6E8A-4147-A177-3AD203B41FA5}">
                      <a16:colId xmlns:a16="http://schemas.microsoft.com/office/drawing/2014/main" val="4142616856"/>
                    </a:ext>
                  </a:extLst>
                </a:gridCol>
                <a:gridCol w="1079653">
                  <a:extLst>
                    <a:ext uri="{9D8B030D-6E8A-4147-A177-3AD203B41FA5}">
                      <a16:colId xmlns:a16="http://schemas.microsoft.com/office/drawing/2014/main" val="384114073"/>
                    </a:ext>
                  </a:extLst>
                </a:gridCol>
                <a:gridCol w="1054068">
                  <a:extLst>
                    <a:ext uri="{9D8B030D-6E8A-4147-A177-3AD203B41FA5}">
                      <a16:colId xmlns:a16="http://schemas.microsoft.com/office/drawing/2014/main" val="1271380689"/>
                    </a:ext>
                  </a:extLst>
                </a:gridCol>
                <a:gridCol w="1024637">
                  <a:extLst>
                    <a:ext uri="{9D8B030D-6E8A-4147-A177-3AD203B41FA5}">
                      <a16:colId xmlns:a16="http://schemas.microsoft.com/office/drawing/2014/main" val="1455020364"/>
                    </a:ext>
                  </a:extLst>
                </a:gridCol>
                <a:gridCol w="1024637">
                  <a:extLst>
                    <a:ext uri="{9D8B030D-6E8A-4147-A177-3AD203B41FA5}">
                      <a16:colId xmlns:a16="http://schemas.microsoft.com/office/drawing/2014/main" val="652206220"/>
                    </a:ext>
                  </a:extLst>
                </a:gridCol>
                <a:gridCol w="1024637">
                  <a:extLst>
                    <a:ext uri="{9D8B030D-6E8A-4147-A177-3AD203B41FA5}">
                      <a16:colId xmlns:a16="http://schemas.microsoft.com/office/drawing/2014/main" val="1538217645"/>
                    </a:ext>
                  </a:extLst>
                </a:gridCol>
                <a:gridCol w="1024637">
                  <a:extLst>
                    <a:ext uri="{9D8B030D-6E8A-4147-A177-3AD203B41FA5}">
                      <a16:colId xmlns:a16="http://schemas.microsoft.com/office/drawing/2014/main" val="4004902531"/>
                    </a:ext>
                  </a:extLst>
                </a:gridCol>
                <a:gridCol w="1024637">
                  <a:extLst>
                    <a:ext uri="{9D8B030D-6E8A-4147-A177-3AD203B41FA5}">
                      <a16:colId xmlns:a16="http://schemas.microsoft.com/office/drawing/2014/main" val="2207854395"/>
                    </a:ext>
                  </a:extLst>
                </a:gridCol>
                <a:gridCol w="1024637">
                  <a:extLst>
                    <a:ext uri="{9D8B030D-6E8A-4147-A177-3AD203B41FA5}">
                      <a16:colId xmlns:a16="http://schemas.microsoft.com/office/drawing/2014/main" val="3647920501"/>
                    </a:ext>
                  </a:extLst>
                </a:gridCol>
                <a:gridCol w="1024637">
                  <a:extLst>
                    <a:ext uri="{9D8B030D-6E8A-4147-A177-3AD203B41FA5}">
                      <a16:colId xmlns:a16="http://schemas.microsoft.com/office/drawing/2014/main" val="1056190007"/>
                    </a:ext>
                  </a:extLst>
                </a:gridCol>
                <a:gridCol w="1024637">
                  <a:extLst>
                    <a:ext uri="{9D8B030D-6E8A-4147-A177-3AD203B41FA5}">
                      <a16:colId xmlns:a16="http://schemas.microsoft.com/office/drawing/2014/main" val="817032779"/>
                    </a:ext>
                  </a:extLst>
                </a:gridCol>
              </a:tblGrid>
              <a:tr h="902254">
                <a:tc>
                  <a:txBody>
                    <a:bodyPr/>
                    <a:lstStyle/>
                    <a:p>
                      <a:endParaRPr lang="en-GB" sz="2800" dirty="0"/>
                    </a:p>
                  </a:txBody>
                  <a:tcPr/>
                </a:tc>
                <a:tc>
                  <a:txBody>
                    <a:bodyPr/>
                    <a:lstStyle/>
                    <a:p>
                      <a:pPr algn="ctr"/>
                      <a:r>
                        <a:rPr lang="en-US" sz="2800" dirty="0"/>
                        <a:t>Item 1</a:t>
                      </a:r>
                      <a:endParaRPr lang="en-GB" sz="2800" dirty="0"/>
                    </a:p>
                  </a:txBody>
                  <a:tcPr/>
                </a:tc>
                <a:tc>
                  <a:txBody>
                    <a:bodyPr/>
                    <a:lstStyle/>
                    <a:p>
                      <a:pPr algn="ctr"/>
                      <a:r>
                        <a:rPr lang="en-US" sz="2800" dirty="0"/>
                        <a:t>Item 2</a:t>
                      </a:r>
                      <a:endParaRPr lang="en-GB" sz="2800" dirty="0"/>
                    </a:p>
                  </a:txBody>
                  <a:tcPr/>
                </a:tc>
                <a:tc>
                  <a:txBody>
                    <a:bodyPr/>
                    <a:lstStyle/>
                    <a:p>
                      <a:pPr algn="ctr"/>
                      <a:r>
                        <a:rPr lang="en-US" sz="2800" dirty="0"/>
                        <a:t>Item 3</a:t>
                      </a:r>
                      <a:endParaRPr lang="en-GB" sz="2800" dirty="0"/>
                    </a:p>
                  </a:txBody>
                  <a:tcPr/>
                </a:tc>
                <a:tc>
                  <a:txBody>
                    <a:bodyPr/>
                    <a:lstStyle/>
                    <a:p>
                      <a:pPr algn="ctr"/>
                      <a:r>
                        <a:rPr lang="en-US" sz="2800" dirty="0"/>
                        <a:t>Item 4</a:t>
                      </a:r>
                      <a:endParaRPr lang="en-GB" sz="2800" dirty="0"/>
                    </a:p>
                  </a:txBody>
                  <a:tcPr/>
                </a:tc>
                <a:tc>
                  <a:txBody>
                    <a:bodyPr/>
                    <a:lstStyle/>
                    <a:p>
                      <a:pPr algn="ctr"/>
                      <a:r>
                        <a:rPr lang="en-US" sz="2800" dirty="0"/>
                        <a:t>Item 5</a:t>
                      </a:r>
                      <a:endParaRPr lang="en-GB" sz="2800" dirty="0"/>
                    </a:p>
                  </a:txBody>
                  <a:tcPr/>
                </a:tc>
                <a:tc>
                  <a:txBody>
                    <a:bodyPr/>
                    <a:lstStyle/>
                    <a:p>
                      <a:pPr algn="ctr"/>
                      <a:r>
                        <a:rPr lang="en-US" sz="2800" dirty="0"/>
                        <a:t>Item 6</a:t>
                      </a:r>
                      <a:endParaRPr lang="en-GB" sz="2800" dirty="0"/>
                    </a:p>
                  </a:txBody>
                  <a:tcPr/>
                </a:tc>
                <a:tc>
                  <a:txBody>
                    <a:bodyPr/>
                    <a:lstStyle/>
                    <a:p>
                      <a:pPr algn="ctr"/>
                      <a:r>
                        <a:rPr lang="en-US" sz="2800" dirty="0"/>
                        <a:t>Item 7</a:t>
                      </a:r>
                      <a:endParaRPr lang="en-GB" sz="2800" dirty="0"/>
                    </a:p>
                  </a:txBody>
                  <a:tcPr/>
                </a:tc>
                <a:tc>
                  <a:txBody>
                    <a:bodyPr/>
                    <a:lstStyle/>
                    <a:p>
                      <a:pPr algn="ctr"/>
                      <a:r>
                        <a:rPr lang="en-US" sz="2800" dirty="0"/>
                        <a:t>Item 8 </a:t>
                      </a:r>
                      <a:endParaRPr lang="en-GB" sz="2800" dirty="0"/>
                    </a:p>
                  </a:txBody>
                  <a:tcPr/>
                </a:tc>
                <a:tc>
                  <a:txBody>
                    <a:bodyPr/>
                    <a:lstStyle/>
                    <a:p>
                      <a:pPr algn="ctr"/>
                      <a:r>
                        <a:rPr lang="en-US" sz="2800" dirty="0"/>
                        <a:t>Item 9</a:t>
                      </a:r>
                      <a:endParaRPr lang="en-GB" sz="2800" dirty="0"/>
                    </a:p>
                  </a:txBody>
                  <a:tcPr/>
                </a:tc>
                <a:tc>
                  <a:txBody>
                    <a:bodyPr/>
                    <a:lstStyle/>
                    <a:p>
                      <a:pPr algn="ctr"/>
                      <a:r>
                        <a:rPr lang="en-US" sz="2800" dirty="0"/>
                        <a:t>Item 10</a:t>
                      </a:r>
                      <a:endParaRPr lang="en-GB" sz="2800" dirty="0"/>
                    </a:p>
                  </a:txBody>
                  <a:tcPr/>
                </a:tc>
                <a:extLst>
                  <a:ext uri="{0D108BD9-81ED-4DB2-BD59-A6C34878D82A}">
                    <a16:rowId xmlns:a16="http://schemas.microsoft.com/office/drawing/2014/main" val="944624969"/>
                  </a:ext>
                </a:extLst>
              </a:tr>
              <a:tr h="902254">
                <a:tc>
                  <a:txBody>
                    <a:bodyPr/>
                    <a:lstStyle/>
                    <a:p>
                      <a:r>
                        <a:rPr lang="en-US" sz="2800" dirty="0"/>
                        <a:t>Coder 1</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00B050"/>
                          </a:solidFill>
                        </a:rPr>
                        <a:t>1</a:t>
                      </a:r>
                      <a:endParaRPr lang="en-GB" sz="3600" b="1" dirty="0">
                        <a:solidFill>
                          <a:srgbClr val="00B050"/>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E76254"/>
                          </a:solidFill>
                        </a:rPr>
                        <a:t>0</a:t>
                      </a:r>
                      <a:endParaRPr lang="en-GB" sz="3600" b="1" dirty="0">
                        <a:solidFill>
                          <a:srgbClr val="E76254"/>
                        </a:solidFill>
                      </a:endParaRPr>
                    </a:p>
                  </a:txBody>
                  <a:tcPr/>
                </a:tc>
                <a:extLst>
                  <a:ext uri="{0D108BD9-81ED-4DB2-BD59-A6C34878D82A}">
                    <a16:rowId xmlns:a16="http://schemas.microsoft.com/office/drawing/2014/main" val="1226394790"/>
                  </a:ext>
                </a:extLst>
              </a:tr>
              <a:tr h="902254">
                <a:tc>
                  <a:txBody>
                    <a:bodyPr/>
                    <a:lstStyle/>
                    <a:p>
                      <a:r>
                        <a:rPr lang="en-US" sz="2800" dirty="0"/>
                        <a:t>Coder 2</a:t>
                      </a:r>
                      <a:endParaRPr lang="en-GB" sz="2800"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dirty="0">
                          <a:solidFill>
                            <a:srgbClr val="E76254"/>
                          </a:solidFill>
                        </a:rPr>
                        <a:t>0</a:t>
                      </a:r>
                      <a:r>
                        <a:rPr lang="en-US" sz="3600" b="1" dirty="0"/>
                        <a:t> </a:t>
                      </a:r>
                      <a:endParaRPr lang="en-GB" sz="3600" b="1" dirty="0"/>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00B050"/>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E76254"/>
                        </a:solidFill>
                      </a:endParaRPr>
                    </a:p>
                  </a:txBody>
                  <a:tcPr/>
                </a:tc>
                <a:tc>
                  <a:txBody>
                    <a:bodyPr/>
                    <a:lstStyle/>
                    <a:p>
                      <a:pPr algn="ctr"/>
                      <a:r>
                        <a:rPr lang="en-US" sz="3600" b="1" dirty="0">
                          <a:solidFill>
                            <a:srgbClr val="E76254"/>
                          </a:solidFill>
                        </a:rPr>
                        <a:t>0</a:t>
                      </a:r>
                      <a:endParaRPr lang="en-GB" sz="3600" b="1" dirty="0">
                        <a:solidFill>
                          <a:srgbClr val="00B050"/>
                        </a:solidFill>
                      </a:endParaRPr>
                    </a:p>
                  </a:txBody>
                  <a:tcPr/>
                </a:tc>
                <a:extLst>
                  <a:ext uri="{0D108BD9-81ED-4DB2-BD59-A6C34878D82A}">
                    <a16:rowId xmlns:a16="http://schemas.microsoft.com/office/drawing/2014/main" val="811750742"/>
                  </a:ext>
                </a:extLst>
              </a:tr>
            </a:tbl>
          </a:graphicData>
        </a:graphic>
      </p:graphicFrame>
      <p:sp>
        <p:nvSpPr>
          <p:cNvPr id="7" name="TextBox 6">
            <a:extLst>
              <a:ext uri="{FF2B5EF4-FFF2-40B4-BE49-F238E27FC236}">
                <a16:creationId xmlns:a16="http://schemas.microsoft.com/office/drawing/2014/main" id="{5A6EDB58-06F8-7768-7184-BE0576C8BA98}"/>
              </a:ext>
            </a:extLst>
          </p:cNvPr>
          <p:cNvSpPr txBox="1"/>
          <p:nvPr/>
        </p:nvSpPr>
        <p:spPr>
          <a:xfrm>
            <a:off x="4252511" y="5286256"/>
            <a:ext cx="4627084" cy="1077218"/>
          </a:xfrm>
          <a:prstGeom prst="rect">
            <a:avLst/>
          </a:prstGeom>
          <a:noFill/>
        </p:spPr>
        <p:txBody>
          <a:bodyPr wrap="square" rtlCol="0">
            <a:spAutoFit/>
          </a:bodyPr>
          <a:lstStyle/>
          <a:p>
            <a:r>
              <a:rPr lang="en-US" sz="3200" dirty="0">
                <a:latin typeface="Gill Sans MT" panose="020B0502020104020203" pitchFamily="34" charset="0"/>
              </a:rPr>
              <a:t>Agreement = 90%</a:t>
            </a:r>
          </a:p>
          <a:p>
            <a:r>
              <a:rPr lang="en-US" sz="3200" dirty="0" err="1">
                <a:latin typeface="Gill Sans MT" panose="020B0502020104020203" pitchFamily="34" charset="0"/>
              </a:rPr>
              <a:t>Krippendorf’s</a:t>
            </a:r>
            <a:r>
              <a:rPr lang="en-US" sz="3200" dirty="0">
                <a:latin typeface="Gill Sans MT" panose="020B0502020104020203" pitchFamily="34" charset="0"/>
              </a:rPr>
              <a:t> Alpha = 0  </a:t>
            </a:r>
            <a:endParaRPr lang="en-GB" sz="3200" dirty="0">
              <a:latin typeface="Gill Sans MT" panose="020B0502020104020203" pitchFamily="34" charset="0"/>
            </a:endParaRPr>
          </a:p>
        </p:txBody>
      </p:sp>
    </p:spTree>
    <p:extLst>
      <p:ext uri="{BB962C8B-B14F-4D97-AF65-F5344CB8AC3E}">
        <p14:creationId xmlns:p14="http://schemas.microsoft.com/office/powerpoint/2010/main" val="1997535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44</a:t>
            </a:fld>
            <a:endParaRPr lang="en-GB" dirty="0"/>
          </a:p>
        </p:txBody>
      </p:sp>
      <p:sp>
        <p:nvSpPr>
          <p:cNvPr id="7" name="Content Placeholder 2">
            <a:extLst>
              <a:ext uri="{FF2B5EF4-FFF2-40B4-BE49-F238E27FC236}">
                <a16:creationId xmlns:a16="http://schemas.microsoft.com/office/drawing/2014/main" id="{56EBD5C7-1FBA-368E-8D31-6FCE5259ED51}"/>
              </a:ext>
            </a:extLst>
          </p:cNvPr>
          <p:cNvSpPr txBox="1">
            <a:spLocks/>
          </p:cNvSpPr>
          <p:nvPr/>
        </p:nvSpPr>
        <p:spPr>
          <a:xfrm>
            <a:off x="753912" y="1456985"/>
            <a:ext cx="10876433"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4400" b="1" dirty="0"/>
          </a:p>
          <a:p>
            <a:pPr marL="0" indent="0">
              <a:buFont typeface="Arial" panose="020B0604020202020204" pitchFamily="34" charset="0"/>
              <a:buNone/>
            </a:pPr>
            <a:r>
              <a:rPr lang="en-GB" sz="4300" b="1" dirty="0"/>
              <a:t>Qualitative content analysis</a:t>
            </a:r>
          </a:p>
          <a:p>
            <a:r>
              <a:rPr lang="en-GB" sz="4300" dirty="0"/>
              <a:t>Plausible categories</a:t>
            </a:r>
          </a:p>
          <a:p>
            <a:r>
              <a:rPr lang="en-GB" sz="4300" dirty="0"/>
              <a:t>Explanation of coding decisions</a:t>
            </a:r>
          </a:p>
          <a:p>
            <a:endParaRPr lang="en-GB" sz="4300" dirty="0"/>
          </a:p>
          <a:p>
            <a:pPr marL="0" indent="0">
              <a:buNone/>
            </a:pPr>
            <a:r>
              <a:rPr lang="en-GB" sz="4300" b="1" dirty="0"/>
              <a:t>Quantitative content analysis</a:t>
            </a:r>
          </a:p>
          <a:p>
            <a:r>
              <a:rPr lang="en-GB" sz="4300" dirty="0"/>
              <a:t>Internal and external validity</a:t>
            </a:r>
          </a:p>
          <a:p>
            <a:r>
              <a:rPr lang="en-GB" sz="4300" dirty="0"/>
              <a:t>Intra and inter-coder reliability</a:t>
            </a:r>
          </a:p>
        </p:txBody>
      </p:sp>
    </p:spTree>
    <p:extLst>
      <p:ext uri="{BB962C8B-B14F-4D97-AF65-F5344CB8AC3E}">
        <p14:creationId xmlns:p14="http://schemas.microsoft.com/office/powerpoint/2010/main" val="962613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B36A-FC4A-2DC0-38D6-D564D8080CD9}"/>
              </a:ext>
            </a:extLst>
          </p:cNvPr>
          <p:cNvSpPr>
            <a:spLocks noGrp="1"/>
          </p:cNvSpPr>
          <p:nvPr>
            <p:ph type="title"/>
            <p:custDataLst>
              <p:tags r:id="rId2"/>
            </p:custDataLst>
          </p:nvPr>
        </p:nvSpPr>
        <p:spPr/>
        <p:txBody>
          <a:bodyPr/>
          <a:lstStyle/>
          <a:p>
            <a:r>
              <a:rPr lang="en-FI"/>
              <a:t>Join the Vevox session</a:t>
            </a:r>
          </a:p>
        </p:txBody>
      </p:sp>
      <p:sp>
        <p:nvSpPr>
          <p:cNvPr id="4" name="TextBox 3">
            <a:extLst>
              <a:ext uri="{FF2B5EF4-FFF2-40B4-BE49-F238E27FC236}">
                <a16:creationId xmlns:a16="http://schemas.microsoft.com/office/drawing/2014/main" id="{6DAC750D-AEFF-4AC1-896F-BF9C6B301B6A}"/>
              </a:ext>
            </a:extLst>
          </p:cNvPr>
          <p:cNvSpPr txBox="1"/>
          <p:nvPr>
            <p:custDataLst>
              <p:tags r:id="rId3"/>
            </p:custDataLst>
          </p:nvPr>
        </p:nvSpPr>
        <p:spPr>
          <a:xfrm>
            <a:off x="838200" y="1790700"/>
            <a:ext cx="10515600" cy="1708160"/>
          </a:xfrm>
          <a:prstGeom prst="rect">
            <a:avLst/>
          </a:prstGeom>
          <a:noFill/>
        </p:spPr>
        <p:txBody>
          <a:bodyPr vertOverflow="overflow" vert="horz" wrap="square" rtlCol="0" anchor="t">
            <a:spAutoFit/>
          </a:bodyPr>
          <a:lstStyle/>
          <a:p>
            <a:pPr algn="l"/>
            <a:r>
              <a:rPr lang="en-US" sz="3500"/>
              <a:t>Go to </a:t>
            </a:r>
            <a:r>
              <a:rPr lang="en-US" sz="3500" b="1"/>
              <a:t>vevox.app</a:t>
            </a:r>
            <a:r>
              <a:rPr lang="en-US" sz="3500"/>
              <a:t>
Enter the session ID: </a:t>
            </a:r>
            <a:r>
              <a:rPr lang="en-US" sz="3500" b="1"/>
              <a:t>196-472-727</a:t>
            </a:r>
            <a:r>
              <a:rPr lang="en-US" sz="3500"/>
              <a:t>
Or scan the QR code</a:t>
            </a:r>
            <a:endParaRPr lang="en-GB" sz="3500" dirty="0"/>
          </a:p>
        </p:txBody>
      </p:sp>
      <p:sp>
        <p:nvSpPr>
          <p:cNvPr id="5" name="Rectangle 4">
            <a:extLst>
              <a:ext uri="{FF2B5EF4-FFF2-40B4-BE49-F238E27FC236}">
                <a16:creationId xmlns:a16="http://schemas.microsoft.com/office/drawing/2014/main" id="{0B4233CE-016C-4A8A-B50F-249532DC11CC}"/>
              </a:ext>
            </a:extLst>
          </p:cNvPr>
          <p:cNvSpPr/>
          <p:nvPr>
            <p:custDataLst>
              <p:tags r:id="rId4"/>
            </p:custDataLst>
          </p:nvPr>
        </p:nvSpPr>
        <p:spPr>
          <a:xfrm>
            <a:off x="8178800" y="1895666"/>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8" name="TextBox 437">
            <a:extLst>
              <a:ext uri="{FF2B5EF4-FFF2-40B4-BE49-F238E27FC236}">
                <a16:creationId xmlns:a16="http://schemas.microsoft.com/office/drawing/2014/main" id="{ED2101CC-1711-5D6D-3E11-6B4AB858C0F8}"/>
              </a:ext>
            </a:extLst>
          </p:cNvPr>
          <p:cNvSpPr txBox="1"/>
          <p:nvPr/>
        </p:nvSpPr>
        <p:spPr>
          <a:xfrm>
            <a:off x="506027" y="4651566"/>
            <a:ext cx="11523644" cy="1754326"/>
          </a:xfrm>
          <a:prstGeom prst="rect">
            <a:avLst/>
          </a:prstGeom>
          <a:noFill/>
        </p:spPr>
        <p:txBody>
          <a:bodyPr wrap="square">
            <a:spAutoFit/>
          </a:bodyPr>
          <a:lstStyle/>
          <a:p>
            <a:r>
              <a:rPr lang="en-GB" sz="3600" b="1" dirty="0">
                <a:solidFill>
                  <a:srgbClr val="E87E0A"/>
                </a:solidFill>
                <a:latin typeface="Gill Sans MT" panose="020B0502020104020203" pitchFamily="34" charset="0"/>
              </a:rPr>
              <a:t>For each of the following examples, please code the sentiment or emotional tone of the text as either: </a:t>
            </a:r>
          </a:p>
          <a:p>
            <a:r>
              <a:rPr lang="en-GB" sz="3600" b="1" dirty="0">
                <a:solidFill>
                  <a:srgbClr val="E87E0A"/>
                </a:solidFill>
                <a:latin typeface="Gill Sans MT" panose="020B0502020104020203" pitchFamily="34" charset="0"/>
              </a:rPr>
              <a:t>"Positive", "Negative", or "Neutral"</a:t>
            </a:r>
          </a:p>
        </p:txBody>
      </p:sp>
      <p:sp>
        <p:nvSpPr>
          <p:cNvPr id="6" name="Rectangle 5">
            <a:extLst>
              <a:ext uri="{FF2B5EF4-FFF2-40B4-BE49-F238E27FC236}">
                <a16:creationId xmlns:a16="http://schemas.microsoft.com/office/drawing/2014/main" id="{27340AEE-D3EA-4E2B-AFD7-A52F8AF6DFF4}"/>
              </a:ext>
            </a:extLst>
          </p:cNvPr>
          <p:cNvSpPr/>
          <p:nvPr>
            <p:custDataLst>
              <p:tags r:id="rId5"/>
            </p:custDataLst>
          </p:nvPr>
        </p:nvSpPr>
        <p:spPr>
          <a:xfrm>
            <a:off x="82677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Rectangle 6">
            <a:extLst>
              <a:ext uri="{FF2B5EF4-FFF2-40B4-BE49-F238E27FC236}">
                <a16:creationId xmlns:a16="http://schemas.microsoft.com/office/drawing/2014/main" id="{BF16FC79-9AD3-4194-8931-116F310B981B}"/>
              </a:ext>
            </a:extLst>
          </p:cNvPr>
          <p:cNvSpPr/>
          <p:nvPr>
            <p:custDataLst>
              <p:tags r:id="rId6"/>
            </p:custDataLst>
          </p:nvPr>
        </p:nvSpPr>
        <p:spPr>
          <a:xfrm>
            <a:off x="83566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Rectangle 7">
            <a:extLst>
              <a:ext uri="{FF2B5EF4-FFF2-40B4-BE49-F238E27FC236}">
                <a16:creationId xmlns:a16="http://schemas.microsoft.com/office/drawing/2014/main" id="{B932CB41-A0AB-4C6E-AE93-A36AE4FB85CF}"/>
              </a:ext>
            </a:extLst>
          </p:cNvPr>
          <p:cNvSpPr/>
          <p:nvPr>
            <p:custDataLst>
              <p:tags r:id="rId7"/>
            </p:custDataLst>
          </p:nvPr>
        </p:nvSpPr>
        <p:spPr>
          <a:xfrm>
            <a:off x="84455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9" name="Rectangle 8">
            <a:extLst>
              <a:ext uri="{FF2B5EF4-FFF2-40B4-BE49-F238E27FC236}">
                <a16:creationId xmlns:a16="http://schemas.microsoft.com/office/drawing/2014/main" id="{40033FDA-1411-4932-8AC7-0CBFEDB3C3A3}"/>
              </a:ext>
            </a:extLst>
          </p:cNvPr>
          <p:cNvSpPr/>
          <p:nvPr>
            <p:custDataLst>
              <p:tags r:id="rId8"/>
            </p:custDataLst>
          </p:nvPr>
        </p:nvSpPr>
        <p:spPr>
          <a:xfrm>
            <a:off x="85344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0" name="Rectangle 9">
            <a:extLst>
              <a:ext uri="{FF2B5EF4-FFF2-40B4-BE49-F238E27FC236}">
                <a16:creationId xmlns:a16="http://schemas.microsoft.com/office/drawing/2014/main" id="{63094607-05BB-4908-B7AE-FA6ABB8AD8FC}"/>
              </a:ext>
            </a:extLst>
          </p:cNvPr>
          <p:cNvSpPr/>
          <p:nvPr>
            <p:custDataLst>
              <p:tags r:id="rId9"/>
            </p:custDataLst>
          </p:nvPr>
        </p:nvSpPr>
        <p:spPr>
          <a:xfrm>
            <a:off x="86233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1" name="Rectangle 10">
            <a:extLst>
              <a:ext uri="{FF2B5EF4-FFF2-40B4-BE49-F238E27FC236}">
                <a16:creationId xmlns:a16="http://schemas.microsoft.com/office/drawing/2014/main" id="{9FA911EC-A703-4A9E-9721-721C7FE27AE6}"/>
              </a:ext>
            </a:extLst>
          </p:cNvPr>
          <p:cNvSpPr/>
          <p:nvPr>
            <p:custDataLst>
              <p:tags r:id="rId10"/>
            </p:custDataLst>
          </p:nvPr>
        </p:nvSpPr>
        <p:spPr>
          <a:xfrm>
            <a:off x="87122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 name="Rectangle 11">
            <a:extLst>
              <a:ext uri="{FF2B5EF4-FFF2-40B4-BE49-F238E27FC236}">
                <a16:creationId xmlns:a16="http://schemas.microsoft.com/office/drawing/2014/main" id="{FE872731-C13C-43D5-8B11-7A26B2A3EE20}"/>
              </a:ext>
            </a:extLst>
          </p:cNvPr>
          <p:cNvSpPr/>
          <p:nvPr>
            <p:custDataLst>
              <p:tags r:id="rId11"/>
            </p:custDataLst>
          </p:nvPr>
        </p:nvSpPr>
        <p:spPr>
          <a:xfrm>
            <a:off x="88011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 name="Rectangle 12">
            <a:extLst>
              <a:ext uri="{FF2B5EF4-FFF2-40B4-BE49-F238E27FC236}">
                <a16:creationId xmlns:a16="http://schemas.microsoft.com/office/drawing/2014/main" id="{42CD6A62-9399-4D99-8AF4-8EC993D17EFC}"/>
              </a:ext>
            </a:extLst>
          </p:cNvPr>
          <p:cNvSpPr/>
          <p:nvPr>
            <p:custDataLst>
              <p:tags r:id="rId12"/>
            </p:custDataLst>
          </p:nvPr>
        </p:nvSpPr>
        <p:spPr>
          <a:xfrm>
            <a:off x="90678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4" name="Rectangle 13">
            <a:extLst>
              <a:ext uri="{FF2B5EF4-FFF2-40B4-BE49-F238E27FC236}">
                <a16:creationId xmlns:a16="http://schemas.microsoft.com/office/drawing/2014/main" id="{BD216BF6-73DB-411C-AFA4-22AB80343FA6}"/>
              </a:ext>
            </a:extLst>
          </p:cNvPr>
          <p:cNvSpPr/>
          <p:nvPr>
            <p:custDataLst>
              <p:tags r:id="rId13"/>
            </p:custDataLst>
          </p:nvPr>
        </p:nvSpPr>
        <p:spPr>
          <a:xfrm>
            <a:off x="91567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 name="Rectangle 14">
            <a:extLst>
              <a:ext uri="{FF2B5EF4-FFF2-40B4-BE49-F238E27FC236}">
                <a16:creationId xmlns:a16="http://schemas.microsoft.com/office/drawing/2014/main" id="{C1D23704-BD5F-4AEE-9E58-13CB6DBD64F4}"/>
              </a:ext>
            </a:extLst>
          </p:cNvPr>
          <p:cNvSpPr/>
          <p:nvPr>
            <p:custDataLst>
              <p:tags r:id="rId14"/>
            </p:custDataLst>
          </p:nvPr>
        </p:nvSpPr>
        <p:spPr>
          <a:xfrm>
            <a:off x="92456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 name="Rectangle 15">
            <a:extLst>
              <a:ext uri="{FF2B5EF4-FFF2-40B4-BE49-F238E27FC236}">
                <a16:creationId xmlns:a16="http://schemas.microsoft.com/office/drawing/2014/main" id="{0C979A1B-F401-4361-89C5-74D423B71E15}"/>
              </a:ext>
            </a:extLst>
          </p:cNvPr>
          <p:cNvSpPr/>
          <p:nvPr>
            <p:custDataLst>
              <p:tags r:id="rId15"/>
            </p:custDataLst>
          </p:nvPr>
        </p:nvSpPr>
        <p:spPr>
          <a:xfrm>
            <a:off x="93345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 name="Rectangle 16">
            <a:extLst>
              <a:ext uri="{FF2B5EF4-FFF2-40B4-BE49-F238E27FC236}">
                <a16:creationId xmlns:a16="http://schemas.microsoft.com/office/drawing/2014/main" id="{0A45517F-4F54-48E9-ACAC-35FE6C965145}"/>
              </a:ext>
            </a:extLst>
          </p:cNvPr>
          <p:cNvSpPr/>
          <p:nvPr>
            <p:custDataLst>
              <p:tags r:id="rId16"/>
            </p:custDataLst>
          </p:nvPr>
        </p:nvSpPr>
        <p:spPr>
          <a:xfrm>
            <a:off x="94234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 name="Rectangle 17">
            <a:extLst>
              <a:ext uri="{FF2B5EF4-FFF2-40B4-BE49-F238E27FC236}">
                <a16:creationId xmlns:a16="http://schemas.microsoft.com/office/drawing/2014/main" id="{35BCC023-6D9D-487E-AF5C-1C3CE7EA9F2D}"/>
              </a:ext>
            </a:extLst>
          </p:cNvPr>
          <p:cNvSpPr/>
          <p:nvPr>
            <p:custDataLst>
              <p:tags r:id="rId17"/>
            </p:custDataLst>
          </p:nvPr>
        </p:nvSpPr>
        <p:spPr>
          <a:xfrm>
            <a:off x="95123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9" name="Rectangle 18">
            <a:extLst>
              <a:ext uri="{FF2B5EF4-FFF2-40B4-BE49-F238E27FC236}">
                <a16:creationId xmlns:a16="http://schemas.microsoft.com/office/drawing/2014/main" id="{EF49ABB5-B261-4335-A1A1-391169A450DE}"/>
              </a:ext>
            </a:extLst>
          </p:cNvPr>
          <p:cNvSpPr/>
          <p:nvPr>
            <p:custDataLst>
              <p:tags r:id="rId18"/>
            </p:custDataLst>
          </p:nvPr>
        </p:nvSpPr>
        <p:spPr>
          <a:xfrm>
            <a:off x="96012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 name="Rectangle 19">
            <a:extLst>
              <a:ext uri="{FF2B5EF4-FFF2-40B4-BE49-F238E27FC236}">
                <a16:creationId xmlns:a16="http://schemas.microsoft.com/office/drawing/2014/main" id="{8BDB34B3-2909-4AE9-95C5-D6979F0B9D51}"/>
              </a:ext>
            </a:extLst>
          </p:cNvPr>
          <p:cNvSpPr/>
          <p:nvPr>
            <p:custDataLst>
              <p:tags r:id="rId19"/>
            </p:custDataLst>
          </p:nvPr>
        </p:nvSpPr>
        <p:spPr>
          <a:xfrm>
            <a:off x="102235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1" name="Rectangle 20">
            <a:extLst>
              <a:ext uri="{FF2B5EF4-FFF2-40B4-BE49-F238E27FC236}">
                <a16:creationId xmlns:a16="http://schemas.microsoft.com/office/drawing/2014/main" id="{031B0BE7-EB7F-4753-A483-818BBC6D281C}"/>
              </a:ext>
            </a:extLst>
          </p:cNvPr>
          <p:cNvSpPr/>
          <p:nvPr>
            <p:custDataLst>
              <p:tags r:id="rId20"/>
            </p:custDataLst>
          </p:nvPr>
        </p:nvSpPr>
        <p:spPr>
          <a:xfrm>
            <a:off x="103124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2" name="Rectangle 21">
            <a:extLst>
              <a:ext uri="{FF2B5EF4-FFF2-40B4-BE49-F238E27FC236}">
                <a16:creationId xmlns:a16="http://schemas.microsoft.com/office/drawing/2014/main" id="{3167D795-70D0-4698-938E-2D716E327BEB}"/>
              </a:ext>
            </a:extLst>
          </p:cNvPr>
          <p:cNvSpPr/>
          <p:nvPr>
            <p:custDataLst>
              <p:tags r:id="rId21"/>
            </p:custDataLst>
          </p:nvPr>
        </p:nvSpPr>
        <p:spPr>
          <a:xfrm>
            <a:off x="104013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3" name="Rectangle 22">
            <a:extLst>
              <a:ext uri="{FF2B5EF4-FFF2-40B4-BE49-F238E27FC236}">
                <a16:creationId xmlns:a16="http://schemas.microsoft.com/office/drawing/2014/main" id="{9FF30D60-EFB8-4E20-97FA-09F67DAEA3F8}"/>
              </a:ext>
            </a:extLst>
          </p:cNvPr>
          <p:cNvSpPr/>
          <p:nvPr>
            <p:custDataLst>
              <p:tags r:id="rId22"/>
            </p:custDataLst>
          </p:nvPr>
        </p:nvSpPr>
        <p:spPr>
          <a:xfrm>
            <a:off x="104902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 name="Rectangle 23">
            <a:extLst>
              <a:ext uri="{FF2B5EF4-FFF2-40B4-BE49-F238E27FC236}">
                <a16:creationId xmlns:a16="http://schemas.microsoft.com/office/drawing/2014/main" id="{15301FC4-CC36-43A1-A75C-BF0A6F96276F}"/>
              </a:ext>
            </a:extLst>
          </p:cNvPr>
          <p:cNvSpPr/>
          <p:nvPr>
            <p:custDataLst>
              <p:tags r:id="rId23"/>
            </p:custDataLst>
          </p:nvPr>
        </p:nvSpPr>
        <p:spPr>
          <a:xfrm>
            <a:off x="105791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5" name="Rectangle 24">
            <a:extLst>
              <a:ext uri="{FF2B5EF4-FFF2-40B4-BE49-F238E27FC236}">
                <a16:creationId xmlns:a16="http://schemas.microsoft.com/office/drawing/2014/main" id="{A197B4BB-EC96-45F9-A7AA-942F83F84A57}"/>
              </a:ext>
            </a:extLst>
          </p:cNvPr>
          <p:cNvSpPr/>
          <p:nvPr>
            <p:custDataLst>
              <p:tags r:id="rId24"/>
            </p:custDataLst>
          </p:nvPr>
        </p:nvSpPr>
        <p:spPr>
          <a:xfrm>
            <a:off x="106680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6" name="Rectangle 25">
            <a:extLst>
              <a:ext uri="{FF2B5EF4-FFF2-40B4-BE49-F238E27FC236}">
                <a16:creationId xmlns:a16="http://schemas.microsoft.com/office/drawing/2014/main" id="{1A860386-7C11-459D-8C3C-06892EC67FA4}"/>
              </a:ext>
            </a:extLst>
          </p:cNvPr>
          <p:cNvSpPr/>
          <p:nvPr>
            <p:custDataLst>
              <p:tags r:id="rId25"/>
            </p:custDataLst>
          </p:nvPr>
        </p:nvSpPr>
        <p:spPr>
          <a:xfrm>
            <a:off x="10756900" y="1981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 name="Rectangle 26">
            <a:extLst>
              <a:ext uri="{FF2B5EF4-FFF2-40B4-BE49-F238E27FC236}">
                <a16:creationId xmlns:a16="http://schemas.microsoft.com/office/drawing/2014/main" id="{5F0BF79A-DA50-4AE2-BAD3-CFF3C1F22495}"/>
              </a:ext>
            </a:extLst>
          </p:cNvPr>
          <p:cNvSpPr/>
          <p:nvPr>
            <p:custDataLst>
              <p:tags r:id="rId26"/>
            </p:custDataLst>
          </p:nvPr>
        </p:nvSpPr>
        <p:spPr>
          <a:xfrm>
            <a:off x="82677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 name="Rectangle 27">
            <a:extLst>
              <a:ext uri="{FF2B5EF4-FFF2-40B4-BE49-F238E27FC236}">
                <a16:creationId xmlns:a16="http://schemas.microsoft.com/office/drawing/2014/main" id="{9C0EB4F8-2F4D-416B-AD93-879A3B746E75}"/>
              </a:ext>
            </a:extLst>
          </p:cNvPr>
          <p:cNvSpPr/>
          <p:nvPr>
            <p:custDataLst>
              <p:tags r:id="rId27"/>
            </p:custDataLst>
          </p:nvPr>
        </p:nvSpPr>
        <p:spPr>
          <a:xfrm>
            <a:off x="88011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 name="Rectangle 28">
            <a:extLst>
              <a:ext uri="{FF2B5EF4-FFF2-40B4-BE49-F238E27FC236}">
                <a16:creationId xmlns:a16="http://schemas.microsoft.com/office/drawing/2014/main" id="{09CD003B-A4F7-4B79-939A-226E3335872F}"/>
              </a:ext>
            </a:extLst>
          </p:cNvPr>
          <p:cNvSpPr/>
          <p:nvPr>
            <p:custDataLst>
              <p:tags r:id="rId28"/>
            </p:custDataLst>
          </p:nvPr>
        </p:nvSpPr>
        <p:spPr>
          <a:xfrm>
            <a:off x="92456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 name="Rectangle 29">
            <a:extLst>
              <a:ext uri="{FF2B5EF4-FFF2-40B4-BE49-F238E27FC236}">
                <a16:creationId xmlns:a16="http://schemas.microsoft.com/office/drawing/2014/main" id="{76F8235F-F77E-4A24-BC24-8E47ED6031B6}"/>
              </a:ext>
            </a:extLst>
          </p:cNvPr>
          <p:cNvSpPr/>
          <p:nvPr>
            <p:custDataLst>
              <p:tags r:id="rId29"/>
            </p:custDataLst>
          </p:nvPr>
        </p:nvSpPr>
        <p:spPr>
          <a:xfrm>
            <a:off x="94234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 name="Rectangle 30">
            <a:extLst>
              <a:ext uri="{FF2B5EF4-FFF2-40B4-BE49-F238E27FC236}">
                <a16:creationId xmlns:a16="http://schemas.microsoft.com/office/drawing/2014/main" id="{4EEECC90-D04A-47C8-9308-A053CCDBEF69}"/>
              </a:ext>
            </a:extLst>
          </p:cNvPr>
          <p:cNvSpPr/>
          <p:nvPr>
            <p:custDataLst>
              <p:tags r:id="rId30"/>
            </p:custDataLst>
          </p:nvPr>
        </p:nvSpPr>
        <p:spPr>
          <a:xfrm>
            <a:off x="95123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2" name="Rectangle 1571">
            <a:extLst>
              <a:ext uri="{FF2B5EF4-FFF2-40B4-BE49-F238E27FC236}">
                <a16:creationId xmlns:a16="http://schemas.microsoft.com/office/drawing/2014/main" id="{BF2692C8-3203-4AE9-8C28-C549A3656141}"/>
              </a:ext>
            </a:extLst>
          </p:cNvPr>
          <p:cNvSpPr/>
          <p:nvPr>
            <p:custDataLst>
              <p:tags r:id="rId31"/>
            </p:custDataLst>
          </p:nvPr>
        </p:nvSpPr>
        <p:spPr>
          <a:xfrm>
            <a:off x="96012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3" name="Rectangle 1572">
            <a:extLst>
              <a:ext uri="{FF2B5EF4-FFF2-40B4-BE49-F238E27FC236}">
                <a16:creationId xmlns:a16="http://schemas.microsoft.com/office/drawing/2014/main" id="{4EDE9F2F-24A5-435B-A65A-1FFC75E68E8F}"/>
              </a:ext>
            </a:extLst>
          </p:cNvPr>
          <p:cNvSpPr/>
          <p:nvPr>
            <p:custDataLst>
              <p:tags r:id="rId32"/>
            </p:custDataLst>
          </p:nvPr>
        </p:nvSpPr>
        <p:spPr>
          <a:xfrm>
            <a:off x="96901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4" name="Rectangle 1573">
            <a:extLst>
              <a:ext uri="{FF2B5EF4-FFF2-40B4-BE49-F238E27FC236}">
                <a16:creationId xmlns:a16="http://schemas.microsoft.com/office/drawing/2014/main" id="{7C2ED7E5-14C1-442E-AD01-A8E37ED8287A}"/>
              </a:ext>
            </a:extLst>
          </p:cNvPr>
          <p:cNvSpPr/>
          <p:nvPr>
            <p:custDataLst>
              <p:tags r:id="rId33"/>
            </p:custDataLst>
          </p:nvPr>
        </p:nvSpPr>
        <p:spPr>
          <a:xfrm>
            <a:off x="98679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5" name="Rectangle 1574">
            <a:extLst>
              <a:ext uri="{FF2B5EF4-FFF2-40B4-BE49-F238E27FC236}">
                <a16:creationId xmlns:a16="http://schemas.microsoft.com/office/drawing/2014/main" id="{27572EA4-85D9-4892-A742-56C490352642}"/>
              </a:ext>
            </a:extLst>
          </p:cNvPr>
          <p:cNvSpPr/>
          <p:nvPr>
            <p:custDataLst>
              <p:tags r:id="rId34"/>
            </p:custDataLst>
          </p:nvPr>
        </p:nvSpPr>
        <p:spPr>
          <a:xfrm>
            <a:off x="100457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6" name="Rectangle 1575">
            <a:extLst>
              <a:ext uri="{FF2B5EF4-FFF2-40B4-BE49-F238E27FC236}">
                <a16:creationId xmlns:a16="http://schemas.microsoft.com/office/drawing/2014/main" id="{3F31B4D1-AECF-4FA6-A967-AA3714E342D1}"/>
              </a:ext>
            </a:extLst>
          </p:cNvPr>
          <p:cNvSpPr/>
          <p:nvPr>
            <p:custDataLst>
              <p:tags r:id="rId35"/>
            </p:custDataLst>
          </p:nvPr>
        </p:nvSpPr>
        <p:spPr>
          <a:xfrm>
            <a:off x="102235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7" name="Rectangle 1576">
            <a:extLst>
              <a:ext uri="{FF2B5EF4-FFF2-40B4-BE49-F238E27FC236}">
                <a16:creationId xmlns:a16="http://schemas.microsoft.com/office/drawing/2014/main" id="{DB3ECAA7-72E1-408D-8FE5-FCFCF3816132}"/>
              </a:ext>
            </a:extLst>
          </p:cNvPr>
          <p:cNvSpPr/>
          <p:nvPr>
            <p:custDataLst>
              <p:tags r:id="rId36"/>
            </p:custDataLst>
          </p:nvPr>
        </p:nvSpPr>
        <p:spPr>
          <a:xfrm>
            <a:off x="10756900" y="2070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8" name="Rectangle 1577">
            <a:extLst>
              <a:ext uri="{FF2B5EF4-FFF2-40B4-BE49-F238E27FC236}">
                <a16:creationId xmlns:a16="http://schemas.microsoft.com/office/drawing/2014/main" id="{E1A1062C-CB86-4786-973B-9602E427341B}"/>
              </a:ext>
            </a:extLst>
          </p:cNvPr>
          <p:cNvSpPr/>
          <p:nvPr>
            <p:custDataLst>
              <p:tags r:id="rId37"/>
            </p:custDataLst>
          </p:nvPr>
        </p:nvSpPr>
        <p:spPr>
          <a:xfrm>
            <a:off x="82677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79" name="Rectangle 1578">
            <a:extLst>
              <a:ext uri="{FF2B5EF4-FFF2-40B4-BE49-F238E27FC236}">
                <a16:creationId xmlns:a16="http://schemas.microsoft.com/office/drawing/2014/main" id="{DAAC23EB-C3B0-4C57-8244-E250891011C4}"/>
              </a:ext>
            </a:extLst>
          </p:cNvPr>
          <p:cNvSpPr/>
          <p:nvPr>
            <p:custDataLst>
              <p:tags r:id="rId38"/>
            </p:custDataLst>
          </p:nvPr>
        </p:nvSpPr>
        <p:spPr>
          <a:xfrm>
            <a:off x="84455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0" name="Rectangle 1579">
            <a:extLst>
              <a:ext uri="{FF2B5EF4-FFF2-40B4-BE49-F238E27FC236}">
                <a16:creationId xmlns:a16="http://schemas.microsoft.com/office/drawing/2014/main" id="{497C0368-0371-47BD-9316-0AFCCEC5F0AA}"/>
              </a:ext>
            </a:extLst>
          </p:cNvPr>
          <p:cNvSpPr/>
          <p:nvPr>
            <p:custDataLst>
              <p:tags r:id="rId39"/>
            </p:custDataLst>
          </p:nvPr>
        </p:nvSpPr>
        <p:spPr>
          <a:xfrm>
            <a:off x="85344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1" name="Rectangle 1580">
            <a:extLst>
              <a:ext uri="{FF2B5EF4-FFF2-40B4-BE49-F238E27FC236}">
                <a16:creationId xmlns:a16="http://schemas.microsoft.com/office/drawing/2014/main" id="{B4CCE99B-9AD9-41A8-9392-67B1437240C3}"/>
              </a:ext>
            </a:extLst>
          </p:cNvPr>
          <p:cNvSpPr/>
          <p:nvPr>
            <p:custDataLst>
              <p:tags r:id="rId40"/>
            </p:custDataLst>
          </p:nvPr>
        </p:nvSpPr>
        <p:spPr>
          <a:xfrm>
            <a:off x="86233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2" name="Rectangle 1581">
            <a:extLst>
              <a:ext uri="{FF2B5EF4-FFF2-40B4-BE49-F238E27FC236}">
                <a16:creationId xmlns:a16="http://schemas.microsoft.com/office/drawing/2014/main" id="{75EAD000-D2B8-4E5C-8190-5BDD1DE6115A}"/>
              </a:ext>
            </a:extLst>
          </p:cNvPr>
          <p:cNvSpPr/>
          <p:nvPr>
            <p:custDataLst>
              <p:tags r:id="rId41"/>
            </p:custDataLst>
          </p:nvPr>
        </p:nvSpPr>
        <p:spPr>
          <a:xfrm>
            <a:off x="88011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3" name="Rectangle 1582">
            <a:extLst>
              <a:ext uri="{FF2B5EF4-FFF2-40B4-BE49-F238E27FC236}">
                <a16:creationId xmlns:a16="http://schemas.microsoft.com/office/drawing/2014/main" id="{A0120979-9FE7-4ACE-9151-09FC0544469D}"/>
              </a:ext>
            </a:extLst>
          </p:cNvPr>
          <p:cNvSpPr/>
          <p:nvPr>
            <p:custDataLst>
              <p:tags r:id="rId42"/>
            </p:custDataLst>
          </p:nvPr>
        </p:nvSpPr>
        <p:spPr>
          <a:xfrm>
            <a:off x="89789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4" name="Rectangle 1583">
            <a:extLst>
              <a:ext uri="{FF2B5EF4-FFF2-40B4-BE49-F238E27FC236}">
                <a16:creationId xmlns:a16="http://schemas.microsoft.com/office/drawing/2014/main" id="{9D7C981D-5CFD-407F-980D-A2CF41383F4A}"/>
              </a:ext>
            </a:extLst>
          </p:cNvPr>
          <p:cNvSpPr/>
          <p:nvPr>
            <p:custDataLst>
              <p:tags r:id="rId43"/>
            </p:custDataLst>
          </p:nvPr>
        </p:nvSpPr>
        <p:spPr>
          <a:xfrm>
            <a:off x="93345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5" name="Rectangle 1584">
            <a:extLst>
              <a:ext uri="{FF2B5EF4-FFF2-40B4-BE49-F238E27FC236}">
                <a16:creationId xmlns:a16="http://schemas.microsoft.com/office/drawing/2014/main" id="{1B5B87C7-CF24-4365-9AF0-4D2E724A949D}"/>
              </a:ext>
            </a:extLst>
          </p:cNvPr>
          <p:cNvSpPr/>
          <p:nvPr>
            <p:custDataLst>
              <p:tags r:id="rId44"/>
            </p:custDataLst>
          </p:nvPr>
        </p:nvSpPr>
        <p:spPr>
          <a:xfrm>
            <a:off x="94234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6" name="Rectangle 1585">
            <a:extLst>
              <a:ext uri="{FF2B5EF4-FFF2-40B4-BE49-F238E27FC236}">
                <a16:creationId xmlns:a16="http://schemas.microsoft.com/office/drawing/2014/main" id="{81606581-984C-48D4-B41F-21BD1DF21473}"/>
              </a:ext>
            </a:extLst>
          </p:cNvPr>
          <p:cNvSpPr/>
          <p:nvPr>
            <p:custDataLst>
              <p:tags r:id="rId45"/>
            </p:custDataLst>
          </p:nvPr>
        </p:nvSpPr>
        <p:spPr>
          <a:xfrm>
            <a:off x="96012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7" name="Rectangle 1586">
            <a:extLst>
              <a:ext uri="{FF2B5EF4-FFF2-40B4-BE49-F238E27FC236}">
                <a16:creationId xmlns:a16="http://schemas.microsoft.com/office/drawing/2014/main" id="{E16B8820-FAA1-480E-B798-99C0C22EEE4A}"/>
              </a:ext>
            </a:extLst>
          </p:cNvPr>
          <p:cNvSpPr/>
          <p:nvPr>
            <p:custDataLst>
              <p:tags r:id="rId46"/>
            </p:custDataLst>
          </p:nvPr>
        </p:nvSpPr>
        <p:spPr>
          <a:xfrm>
            <a:off x="98679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8" name="Rectangle 1587">
            <a:extLst>
              <a:ext uri="{FF2B5EF4-FFF2-40B4-BE49-F238E27FC236}">
                <a16:creationId xmlns:a16="http://schemas.microsoft.com/office/drawing/2014/main" id="{EC31632C-CE6C-4957-8642-B99340F1052C}"/>
              </a:ext>
            </a:extLst>
          </p:cNvPr>
          <p:cNvSpPr/>
          <p:nvPr>
            <p:custDataLst>
              <p:tags r:id="rId47"/>
            </p:custDataLst>
          </p:nvPr>
        </p:nvSpPr>
        <p:spPr>
          <a:xfrm>
            <a:off x="99568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89" name="Rectangle 1588">
            <a:extLst>
              <a:ext uri="{FF2B5EF4-FFF2-40B4-BE49-F238E27FC236}">
                <a16:creationId xmlns:a16="http://schemas.microsoft.com/office/drawing/2014/main" id="{791CD48C-599C-4E7D-9487-73885D62E387}"/>
              </a:ext>
            </a:extLst>
          </p:cNvPr>
          <p:cNvSpPr/>
          <p:nvPr>
            <p:custDataLst>
              <p:tags r:id="rId48"/>
            </p:custDataLst>
          </p:nvPr>
        </p:nvSpPr>
        <p:spPr>
          <a:xfrm>
            <a:off x="100457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0" name="Rectangle 1589">
            <a:extLst>
              <a:ext uri="{FF2B5EF4-FFF2-40B4-BE49-F238E27FC236}">
                <a16:creationId xmlns:a16="http://schemas.microsoft.com/office/drawing/2014/main" id="{B269DB62-B7D5-4245-A6D1-35D85179C16D}"/>
              </a:ext>
            </a:extLst>
          </p:cNvPr>
          <p:cNvSpPr/>
          <p:nvPr>
            <p:custDataLst>
              <p:tags r:id="rId49"/>
            </p:custDataLst>
          </p:nvPr>
        </p:nvSpPr>
        <p:spPr>
          <a:xfrm>
            <a:off x="102235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1" name="Rectangle 1590">
            <a:extLst>
              <a:ext uri="{FF2B5EF4-FFF2-40B4-BE49-F238E27FC236}">
                <a16:creationId xmlns:a16="http://schemas.microsoft.com/office/drawing/2014/main" id="{7432D4EE-87F8-496A-A012-B8DF84C1E366}"/>
              </a:ext>
            </a:extLst>
          </p:cNvPr>
          <p:cNvSpPr/>
          <p:nvPr>
            <p:custDataLst>
              <p:tags r:id="rId50"/>
            </p:custDataLst>
          </p:nvPr>
        </p:nvSpPr>
        <p:spPr>
          <a:xfrm>
            <a:off x="104013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2" name="Rectangle 1591">
            <a:extLst>
              <a:ext uri="{FF2B5EF4-FFF2-40B4-BE49-F238E27FC236}">
                <a16:creationId xmlns:a16="http://schemas.microsoft.com/office/drawing/2014/main" id="{757166BC-7244-4127-A467-C58A1AC4AF39}"/>
              </a:ext>
            </a:extLst>
          </p:cNvPr>
          <p:cNvSpPr/>
          <p:nvPr>
            <p:custDataLst>
              <p:tags r:id="rId51"/>
            </p:custDataLst>
          </p:nvPr>
        </p:nvSpPr>
        <p:spPr>
          <a:xfrm>
            <a:off x="104902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3" name="Rectangle 1592">
            <a:extLst>
              <a:ext uri="{FF2B5EF4-FFF2-40B4-BE49-F238E27FC236}">
                <a16:creationId xmlns:a16="http://schemas.microsoft.com/office/drawing/2014/main" id="{086CB30A-4849-427D-ACA3-C7D953866029}"/>
              </a:ext>
            </a:extLst>
          </p:cNvPr>
          <p:cNvSpPr/>
          <p:nvPr>
            <p:custDataLst>
              <p:tags r:id="rId52"/>
            </p:custDataLst>
          </p:nvPr>
        </p:nvSpPr>
        <p:spPr>
          <a:xfrm>
            <a:off x="105791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4" name="Rectangle 1593">
            <a:extLst>
              <a:ext uri="{FF2B5EF4-FFF2-40B4-BE49-F238E27FC236}">
                <a16:creationId xmlns:a16="http://schemas.microsoft.com/office/drawing/2014/main" id="{CEC28138-09C0-46BC-A5B0-3FF0D6DC8F59}"/>
              </a:ext>
            </a:extLst>
          </p:cNvPr>
          <p:cNvSpPr/>
          <p:nvPr>
            <p:custDataLst>
              <p:tags r:id="rId53"/>
            </p:custDataLst>
          </p:nvPr>
        </p:nvSpPr>
        <p:spPr>
          <a:xfrm>
            <a:off x="10756900" y="2159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5" name="Rectangle 1594">
            <a:extLst>
              <a:ext uri="{FF2B5EF4-FFF2-40B4-BE49-F238E27FC236}">
                <a16:creationId xmlns:a16="http://schemas.microsoft.com/office/drawing/2014/main" id="{2EBF9599-30BA-47FE-B1BA-D5C2A753E966}"/>
              </a:ext>
            </a:extLst>
          </p:cNvPr>
          <p:cNvSpPr/>
          <p:nvPr>
            <p:custDataLst>
              <p:tags r:id="rId54"/>
            </p:custDataLst>
          </p:nvPr>
        </p:nvSpPr>
        <p:spPr>
          <a:xfrm>
            <a:off x="82677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6" name="Rectangle 1595">
            <a:extLst>
              <a:ext uri="{FF2B5EF4-FFF2-40B4-BE49-F238E27FC236}">
                <a16:creationId xmlns:a16="http://schemas.microsoft.com/office/drawing/2014/main" id="{D64EF159-DA6B-4CD4-BA18-D6DDC1C7C1CD}"/>
              </a:ext>
            </a:extLst>
          </p:cNvPr>
          <p:cNvSpPr/>
          <p:nvPr>
            <p:custDataLst>
              <p:tags r:id="rId55"/>
            </p:custDataLst>
          </p:nvPr>
        </p:nvSpPr>
        <p:spPr>
          <a:xfrm>
            <a:off x="84455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7" name="Rectangle 1596">
            <a:extLst>
              <a:ext uri="{FF2B5EF4-FFF2-40B4-BE49-F238E27FC236}">
                <a16:creationId xmlns:a16="http://schemas.microsoft.com/office/drawing/2014/main" id="{1349A36D-F09F-4454-A4AB-224AD2A73BB7}"/>
              </a:ext>
            </a:extLst>
          </p:cNvPr>
          <p:cNvSpPr/>
          <p:nvPr>
            <p:custDataLst>
              <p:tags r:id="rId56"/>
            </p:custDataLst>
          </p:nvPr>
        </p:nvSpPr>
        <p:spPr>
          <a:xfrm>
            <a:off x="85344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8" name="Rectangle 1597">
            <a:extLst>
              <a:ext uri="{FF2B5EF4-FFF2-40B4-BE49-F238E27FC236}">
                <a16:creationId xmlns:a16="http://schemas.microsoft.com/office/drawing/2014/main" id="{C8CCB7EA-29EC-4CEE-99D5-80D7CC2F551D}"/>
              </a:ext>
            </a:extLst>
          </p:cNvPr>
          <p:cNvSpPr/>
          <p:nvPr>
            <p:custDataLst>
              <p:tags r:id="rId57"/>
            </p:custDataLst>
          </p:nvPr>
        </p:nvSpPr>
        <p:spPr>
          <a:xfrm>
            <a:off x="86233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599" name="Rectangle 1598">
            <a:extLst>
              <a:ext uri="{FF2B5EF4-FFF2-40B4-BE49-F238E27FC236}">
                <a16:creationId xmlns:a16="http://schemas.microsoft.com/office/drawing/2014/main" id="{889BAD28-4F3B-4717-972F-BC4C6363B0FC}"/>
              </a:ext>
            </a:extLst>
          </p:cNvPr>
          <p:cNvSpPr/>
          <p:nvPr>
            <p:custDataLst>
              <p:tags r:id="rId58"/>
            </p:custDataLst>
          </p:nvPr>
        </p:nvSpPr>
        <p:spPr>
          <a:xfrm>
            <a:off x="88011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16" name="Rectangle 1215">
            <a:extLst>
              <a:ext uri="{FF2B5EF4-FFF2-40B4-BE49-F238E27FC236}">
                <a16:creationId xmlns:a16="http://schemas.microsoft.com/office/drawing/2014/main" id="{57E1F728-2A40-47DD-9B15-E74053E629A8}"/>
              </a:ext>
            </a:extLst>
          </p:cNvPr>
          <p:cNvSpPr/>
          <p:nvPr>
            <p:custDataLst>
              <p:tags r:id="rId59"/>
            </p:custDataLst>
          </p:nvPr>
        </p:nvSpPr>
        <p:spPr>
          <a:xfrm>
            <a:off x="89789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17" name="Rectangle 1216">
            <a:extLst>
              <a:ext uri="{FF2B5EF4-FFF2-40B4-BE49-F238E27FC236}">
                <a16:creationId xmlns:a16="http://schemas.microsoft.com/office/drawing/2014/main" id="{A8F71ACA-4BD7-475F-8F3A-ECD72F7E8D54}"/>
              </a:ext>
            </a:extLst>
          </p:cNvPr>
          <p:cNvSpPr/>
          <p:nvPr>
            <p:custDataLst>
              <p:tags r:id="rId60"/>
            </p:custDataLst>
          </p:nvPr>
        </p:nvSpPr>
        <p:spPr>
          <a:xfrm>
            <a:off x="90678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18" name="Rectangle 1217">
            <a:extLst>
              <a:ext uri="{FF2B5EF4-FFF2-40B4-BE49-F238E27FC236}">
                <a16:creationId xmlns:a16="http://schemas.microsoft.com/office/drawing/2014/main" id="{6D8F28F5-CD28-4412-BE60-32341A52187B}"/>
              </a:ext>
            </a:extLst>
          </p:cNvPr>
          <p:cNvSpPr/>
          <p:nvPr>
            <p:custDataLst>
              <p:tags r:id="rId61"/>
            </p:custDataLst>
          </p:nvPr>
        </p:nvSpPr>
        <p:spPr>
          <a:xfrm>
            <a:off x="95123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19" name="Rectangle 1218">
            <a:extLst>
              <a:ext uri="{FF2B5EF4-FFF2-40B4-BE49-F238E27FC236}">
                <a16:creationId xmlns:a16="http://schemas.microsoft.com/office/drawing/2014/main" id="{EE93F6F1-FCD6-4080-9031-67F1DF3D768F}"/>
              </a:ext>
            </a:extLst>
          </p:cNvPr>
          <p:cNvSpPr/>
          <p:nvPr>
            <p:custDataLst>
              <p:tags r:id="rId62"/>
            </p:custDataLst>
          </p:nvPr>
        </p:nvSpPr>
        <p:spPr>
          <a:xfrm>
            <a:off x="96012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0" name="Rectangle 1219">
            <a:extLst>
              <a:ext uri="{FF2B5EF4-FFF2-40B4-BE49-F238E27FC236}">
                <a16:creationId xmlns:a16="http://schemas.microsoft.com/office/drawing/2014/main" id="{9F6A7679-C17F-47C3-AE2D-29951EAF0222}"/>
              </a:ext>
            </a:extLst>
          </p:cNvPr>
          <p:cNvSpPr/>
          <p:nvPr>
            <p:custDataLst>
              <p:tags r:id="rId63"/>
            </p:custDataLst>
          </p:nvPr>
        </p:nvSpPr>
        <p:spPr>
          <a:xfrm>
            <a:off x="97790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1" name="Rectangle 1220">
            <a:extLst>
              <a:ext uri="{FF2B5EF4-FFF2-40B4-BE49-F238E27FC236}">
                <a16:creationId xmlns:a16="http://schemas.microsoft.com/office/drawing/2014/main" id="{D3BC07EC-15E8-4BBB-8C8B-5835CE88A4A0}"/>
              </a:ext>
            </a:extLst>
          </p:cNvPr>
          <p:cNvSpPr/>
          <p:nvPr>
            <p:custDataLst>
              <p:tags r:id="rId64"/>
            </p:custDataLst>
          </p:nvPr>
        </p:nvSpPr>
        <p:spPr>
          <a:xfrm>
            <a:off x="98679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2" name="Rectangle 1221">
            <a:extLst>
              <a:ext uri="{FF2B5EF4-FFF2-40B4-BE49-F238E27FC236}">
                <a16:creationId xmlns:a16="http://schemas.microsoft.com/office/drawing/2014/main" id="{CBEB1DBE-3D3A-4290-8C11-1B61793D0920}"/>
              </a:ext>
            </a:extLst>
          </p:cNvPr>
          <p:cNvSpPr/>
          <p:nvPr>
            <p:custDataLst>
              <p:tags r:id="rId65"/>
            </p:custDataLst>
          </p:nvPr>
        </p:nvSpPr>
        <p:spPr>
          <a:xfrm>
            <a:off x="99568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3" name="Rectangle 1222">
            <a:extLst>
              <a:ext uri="{FF2B5EF4-FFF2-40B4-BE49-F238E27FC236}">
                <a16:creationId xmlns:a16="http://schemas.microsoft.com/office/drawing/2014/main" id="{74C4FEB9-FD07-41B6-B3B8-E214E0C3C6FF}"/>
              </a:ext>
            </a:extLst>
          </p:cNvPr>
          <p:cNvSpPr/>
          <p:nvPr>
            <p:custDataLst>
              <p:tags r:id="rId66"/>
            </p:custDataLst>
          </p:nvPr>
        </p:nvSpPr>
        <p:spPr>
          <a:xfrm>
            <a:off x="102235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4" name="Rectangle 1223">
            <a:extLst>
              <a:ext uri="{FF2B5EF4-FFF2-40B4-BE49-F238E27FC236}">
                <a16:creationId xmlns:a16="http://schemas.microsoft.com/office/drawing/2014/main" id="{F79B7995-1E2A-497A-B54E-F1E5433A3B38}"/>
              </a:ext>
            </a:extLst>
          </p:cNvPr>
          <p:cNvSpPr/>
          <p:nvPr>
            <p:custDataLst>
              <p:tags r:id="rId67"/>
            </p:custDataLst>
          </p:nvPr>
        </p:nvSpPr>
        <p:spPr>
          <a:xfrm>
            <a:off x="104013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5" name="Rectangle 1224">
            <a:extLst>
              <a:ext uri="{FF2B5EF4-FFF2-40B4-BE49-F238E27FC236}">
                <a16:creationId xmlns:a16="http://schemas.microsoft.com/office/drawing/2014/main" id="{F2901AB4-F8D9-466A-910D-1AD1D1FD9DB9}"/>
              </a:ext>
            </a:extLst>
          </p:cNvPr>
          <p:cNvSpPr/>
          <p:nvPr>
            <p:custDataLst>
              <p:tags r:id="rId68"/>
            </p:custDataLst>
          </p:nvPr>
        </p:nvSpPr>
        <p:spPr>
          <a:xfrm>
            <a:off x="104902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6" name="Rectangle 1225">
            <a:extLst>
              <a:ext uri="{FF2B5EF4-FFF2-40B4-BE49-F238E27FC236}">
                <a16:creationId xmlns:a16="http://schemas.microsoft.com/office/drawing/2014/main" id="{CAE88DF6-F378-4836-AA6D-B40EBB659FCC}"/>
              </a:ext>
            </a:extLst>
          </p:cNvPr>
          <p:cNvSpPr/>
          <p:nvPr>
            <p:custDataLst>
              <p:tags r:id="rId69"/>
            </p:custDataLst>
          </p:nvPr>
        </p:nvSpPr>
        <p:spPr>
          <a:xfrm>
            <a:off x="105791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7" name="Rectangle 1226">
            <a:extLst>
              <a:ext uri="{FF2B5EF4-FFF2-40B4-BE49-F238E27FC236}">
                <a16:creationId xmlns:a16="http://schemas.microsoft.com/office/drawing/2014/main" id="{A2BB1690-F0DF-4F42-93A6-EB2FC84CE0E3}"/>
              </a:ext>
            </a:extLst>
          </p:cNvPr>
          <p:cNvSpPr/>
          <p:nvPr>
            <p:custDataLst>
              <p:tags r:id="rId70"/>
            </p:custDataLst>
          </p:nvPr>
        </p:nvSpPr>
        <p:spPr>
          <a:xfrm>
            <a:off x="10756900" y="2247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8" name="Rectangle 1227">
            <a:extLst>
              <a:ext uri="{FF2B5EF4-FFF2-40B4-BE49-F238E27FC236}">
                <a16:creationId xmlns:a16="http://schemas.microsoft.com/office/drawing/2014/main" id="{A42740D6-21E6-473E-82F1-A2F897C03111}"/>
              </a:ext>
            </a:extLst>
          </p:cNvPr>
          <p:cNvSpPr/>
          <p:nvPr>
            <p:custDataLst>
              <p:tags r:id="rId71"/>
            </p:custDataLst>
          </p:nvPr>
        </p:nvSpPr>
        <p:spPr>
          <a:xfrm>
            <a:off x="82677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29" name="Rectangle 1228">
            <a:extLst>
              <a:ext uri="{FF2B5EF4-FFF2-40B4-BE49-F238E27FC236}">
                <a16:creationId xmlns:a16="http://schemas.microsoft.com/office/drawing/2014/main" id="{D638FE52-4418-4606-90F7-BDFCD4B5F285}"/>
              </a:ext>
            </a:extLst>
          </p:cNvPr>
          <p:cNvSpPr/>
          <p:nvPr>
            <p:custDataLst>
              <p:tags r:id="rId72"/>
            </p:custDataLst>
          </p:nvPr>
        </p:nvSpPr>
        <p:spPr>
          <a:xfrm>
            <a:off x="84455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0" name="Rectangle 1229">
            <a:extLst>
              <a:ext uri="{FF2B5EF4-FFF2-40B4-BE49-F238E27FC236}">
                <a16:creationId xmlns:a16="http://schemas.microsoft.com/office/drawing/2014/main" id="{66F0418E-0A92-46E1-969F-C785ECAB9FC6}"/>
              </a:ext>
            </a:extLst>
          </p:cNvPr>
          <p:cNvSpPr/>
          <p:nvPr>
            <p:custDataLst>
              <p:tags r:id="rId73"/>
            </p:custDataLst>
          </p:nvPr>
        </p:nvSpPr>
        <p:spPr>
          <a:xfrm>
            <a:off x="85344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1" name="Rectangle 1230">
            <a:extLst>
              <a:ext uri="{FF2B5EF4-FFF2-40B4-BE49-F238E27FC236}">
                <a16:creationId xmlns:a16="http://schemas.microsoft.com/office/drawing/2014/main" id="{88FB404F-865C-475E-8AFD-74EE8E22D468}"/>
              </a:ext>
            </a:extLst>
          </p:cNvPr>
          <p:cNvSpPr/>
          <p:nvPr>
            <p:custDataLst>
              <p:tags r:id="rId74"/>
            </p:custDataLst>
          </p:nvPr>
        </p:nvSpPr>
        <p:spPr>
          <a:xfrm>
            <a:off x="86233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2" name="Rectangle 1231">
            <a:extLst>
              <a:ext uri="{FF2B5EF4-FFF2-40B4-BE49-F238E27FC236}">
                <a16:creationId xmlns:a16="http://schemas.microsoft.com/office/drawing/2014/main" id="{3D35B00B-9873-4FEF-830F-4083C3C07672}"/>
              </a:ext>
            </a:extLst>
          </p:cNvPr>
          <p:cNvSpPr/>
          <p:nvPr>
            <p:custDataLst>
              <p:tags r:id="rId75"/>
            </p:custDataLst>
          </p:nvPr>
        </p:nvSpPr>
        <p:spPr>
          <a:xfrm>
            <a:off x="88011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3" name="Rectangle 1232">
            <a:extLst>
              <a:ext uri="{FF2B5EF4-FFF2-40B4-BE49-F238E27FC236}">
                <a16:creationId xmlns:a16="http://schemas.microsoft.com/office/drawing/2014/main" id="{82CBB716-2C67-484F-89EA-DBB51FAC03F2}"/>
              </a:ext>
            </a:extLst>
          </p:cNvPr>
          <p:cNvSpPr/>
          <p:nvPr>
            <p:custDataLst>
              <p:tags r:id="rId76"/>
            </p:custDataLst>
          </p:nvPr>
        </p:nvSpPr>
        <p:spPr>
          <a:xfrm>
            <a:off x="89789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4" name="Rectangle 1233">
            <a:extLst>
              <a:ext uri="{FF2B5EF4-FFF2-40B4-BE49-F238E27FC236}">
                <a16:creationId xmlns:a16="http://schemas.microsoft.com/office/drawing/2014/main" id="{895BE934-D943-4A9C-AE98-3345EB618B03}"/>
              </a:ext>
            </a:extLst>
          </p:cNvPr>
          <p:cNvSpPr/>
          <p:nvPr>
            <p:custDataLst>
              <p:tags r:id="rId77"/>
            </p:custDataLst>
          </p:nvPr>
        </p:nvSpPr>
        <p:spPr>
          <a:xfrm>
            <a:off x="90678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5" name="Rectangle 1234">
            <a:extLst>
              <a:ext uri="{FF2B5EF4-FFF2-40B4-BE49-F238E27FC236}">
                <a16:creationId xmlns:a16="http://schemas.microsoft.com/office/drawing/2014/main" id="{4FD31F50-C800-45A3-B203-3248743419BC}"/>
              </a:ext>
            </a:extLst>
          </p:cNvPr>
          <p:cNvSpPr/>
          <p:nvPr>
            <p:custDataLst>
              <p:tags r:id="rId78"/>
            </p:custDataLst>
          </p:nvPr>
        </p:nvSpPr>
        <p:spPr>
          <a:xfrm>
            <a:off x="92456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6" name="Rectangle 1235">
            <a:extLst>
              <a:ext uri="{FF2B5EF4-FFF2-40B4-BE49-F238E27FC236}">
                <a16:creationId xmlns:a16="http://schemas.microsoft.com/office/drawing/2014/main" id="{CA7C7150-DFD6-46F0-BBFB-5E3A2F851678}"/>
              </a:ext>
            </a:extLst>
          </p:cNvPr>
          <p:cNvSpPr/>
          <p:nvPr>
            <p:custDataLst>
              <p:tags r:id="rId79"/>
            </p:custDataLst>
          </p:nvPr>
        </p:nvSpPr>
        <p:spPr>
          <a:xfrm>
            <a:off x="96012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7" name="Rectangle 1236">
            <a:extLst>
              <a:ext uri="{FF2B5EF4-FFF2-40B4-BE49-F238E27FC236}">
                <a16:creationId xmlns:a16="http://schemas.microsoft.com/office/drawing/2014/main" id="{C9FBF86F-3F66-46E6-8C97-30847BB08EDC}"/>
              </a:ext>
            </a:extLst>
          </p:cNvPr>
          <p:cNvSpPr/>
          <p:nvPr>
            <p:custDataLst>
              <p:tags r:id="rId80"/>
            </p:custDataLst>
          </p:nvPr>
        </p:nvSpPr>
        <p:spPr>
          <a:xfrm>
            <a:off x="96901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8" name="Rectangle 1237">
            <a:extLst>
              <a:ext uri="{FF2B5EF4-FFF2-40B4-BE49-F238E27FC236}">
                <a16:creationId xmlns:a16="http://schemas.microsoft.com/office/drawing/2014/main" id="{FC61DAE0-ED30-4590-894B-1CB0A9E0ACA3}"/>
              </a:ext>
            </a:extLst>
          </p:cNvPr>
          <p:cNvSpPr/>
          <p:nvPr>
            <p:custDataLst>
              <p:tags r:id="rId81"/>
            </p:custDataLst>
          </p:nvPr>
        </p:nvSpPr>
        <p:spPr>
          <a:xfrm>
            <a:off x="98679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39" name="Rectangle 1238">
            <a:extLst>
              <a:ext uri="{FF2B5EF4-FFF2-40B4-BE49-F238E27FC236}">
                <a16:creationId xmlns:a16="http://schemas.microsoft.com/office/drawing/2014/main" id="{A1CF4A79-8F29-4320-9831-F1088DC0D46E}"/>
              </a:ext>
            </a:extLst>
          </p:cNvPr>
          <p:cNvSpPr/>
          <p:nvPr>
            <p:custDataLst>
              <p:tags r:id="rId82"/>
            </p:custDataLst>
          </p:nvPr>
        </p:nvSpPr>
        <p:spPr>
          <a:xfrm>
            <a:off x="99568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0" name="Rectangle 1239">
            <a:extLst>
              <a:ext uri="{FF2B5EF4-FFF2-40B4-BE49-F238E27FC236}">
                <a16:creationId xmlns:a16="http://schemas.microsoft.com/office/drawing/2014/main" id="{348974EF-65B1-4249-83E0-1514F8D7558E}"/>
              </a:ext>
            </a:extLst>
          </p:cNvPr>
          <p:cNvSpPr/>
          <p:nvPr>
            <p:custDataLst>
              <p:tags r:id="rId83"/>
            </p:custDataLst>
          </p:nvPr>
        </p:nvSpPr>
        <p:spPr>
          <a:xfrm>
            <a:off x="102235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1" name="Rectangle 1240">
            <a:extLst>
              <a:ext uri="{FF2B5EF4-FFF2-40B4-BE49-F238E27FC236}">
                <a16:creationId xmlns:a16="http://schemas.microsoft.com/office/drawing/2014/main" id="{5589B7CF-56D3-4C45-978D-0F097A34CF26}"/>
              </a:ext>
            </a:extLst>
          </p:cNvPr>
          <p:cNvSpPr/>
          <p:nvPr>
            <p:custDataLst>
              <p:tags r:id="rId84"/>
            </p:custDataLst>
          </p:nvPr>
        </p:nvSpPr>
        <p:spPr>
          <a:xfrm>
            <a:off x="104013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2" name="Rectangle 1241">
            <a:extLst>
              <a:ext uri="{FF2B5EF4-FFF2-40B4-BE49-F238E27FC236}">
                <a16:creationId xmlns:a16="http://schemas.microsoft.com/office/drawing/2014/main" id="{9EF6C422-3DAD-496C-AB17-60D6642D9D0D}"/>
              </a:ext>
            </a:extLst>
          </p:cNvPr>
          <p:cNvSpPr/>
          <p:nvPr>
            <p:custDataLst>
              <p:tags r:id="rId85"/>
            </p:custDataLst>
          </p:nvPr>
        </p:nvSpPr>
        <p:spPr>
          <a:xfrm>
            <a:off x="104902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3" name="Rectangle 1242">
            <a:extLst>
              <a:ext uri="{FF2B5EF4-FFF2-40B4-BE49-F238E27FC236}">
                <a16:creationId xmlns:a16="http://schemas.microsoft.com/office/drawing/2014/main" id="{CD674326-490E-425F-BB65-922016D2C8DB}"/>
              </a:ext>
            </a:extLst>
          </p:cNvPr>
          <p:cNvSpPr/>
          <p:nvPr>
            <p:custDataLst>
              <p:tags r:id="rId86"/>
            </p:custDataLst>
          </p:nvPr>
        </p:nvSpPr>
        <p:spPr>
          <a:xfrm>
            <a:off x="105791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4" name="Rectangle 1243">
            <a:extLst>
              <a:ext uri="{FF2B5EF4-FFF2-40B4-BE49-F238E27FC236}">
                <a16:creationId xmlns:a16="http://schemas.microsoft.com/office/drawing/2014/main" id="{99AA361A-0807-420B-B027-B643E24C7EE6}"/>
              </a:ext>
            </a:extLst>
          </p:cNvPr>
          <p:cNvSpPr/>
          <p:nvPr>
            <p:custDataLst>
              <p:tags r:id="rId87"/>
            </p:custDataLst>
          </p:nvPr>
        </p:nvSpPr>
        <p:spPr>
          <a:xfrm>
            <a:off x="10756900" y="2336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5" name="Rectangle 1244">
            <a:extLst>
              <a:ext uri="{FF2B5EF4-FFF2-40B4-BE49-F238E27FC236}">
                <a16:creationId xmlns:a16="http://schemas.microsoft.com/office/drawing/2014/main" id="{5E358650-9C40-40F1-870E-6068EB90A443}"/>
              </a:ext>
            </a:extLst>
          </p:cNvPr>
          <p:cNvSpPr/>
          <p:nvPr>
            <p:custDataLst>
              <p:tags r:id="rId88"/>
            </p:custDataLst>
          </p:nvPr>
        </p:nvSpPr>
        <p:spPr>
          <a:xfrm>
            <a:off x="82677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6" name="Rectangle 1245">
            <a:extLst>
              <a:ext uri="{FF2B5EF4-FFF2-40B4-BE49-F238E27FC236}">
                <a16:creationId xmlns:a16="http://schemas.microsoft.com/office/drawing/2014/main" id="{DEB81F8E-8F0E-4A53-BB0A-9182ACF6BDDD}"/>
              </a:ext>
            </a:extLst>
          </p:cNvPr>
          <p:cNvSpPr/>
          <p:nvPr>
            <p:custDataLst>
              <p:tags r:id="rId89"/>
            </p:custDataLst>
          </p:nvPr>
        </p:nvSpPr>
        <p:spPr>
          <a:xfrm>
            <a:off x="88011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7" name="Rectangle 1246">
            <a:extLst>
              <a:ext uri="{FF2B5EF4-FFF2-40B4-BE49-F238E27FC236}">
                <a16:creationId xmlns:a16="http://schemas.microsoft.com/office/drawing/2014/main" id="{2BEC6EE5-190A-4CC5-AA7A-D6C6C20A23C5}"/>
              </a:ext>
            </a:extLst>
          </p:cNvPr>
          <p:cNvSpPr/>
          <p:nvPr>
            <p:custDataLst>
              <p:tags r:id="rId90"/>
            </p:custDataLst>
          </p:nvPr>
        </p:nvSpPr>
        <p:spPr>
          <a:xfrm>
            <a:off x="89789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8" name="Rectangle 1247">
            <a:extLst>
              <a:ext uri="{FF2B5EF4-FFF2-40B4-BE49-F238E27FC236}">
                <a16:creationId xmlns:a16="http://schemas.microsoft.com/office/drawing/2014/main" id="{2E5292BE-9E21-423C-AD2C-187770B816A7}"/>
              </a:ext>
            </a:extLst>
          </p:cNvPr>
          <p:cNvSpPr/>
          <p:nvPr>
            <p:custDataLst>
              <p:tags r:id="rId91"/>
            </p:custDataLst>
          </p:nvPr>
        </p:nvSpPr>
        <p:spPr>
          <a:xfrm>
            <a:off x="90678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49" name="Rectangle 1248">
            <a:extLst>
              <a:ext uri="{FF2B5EF4-FFF2-40B4-BE49-F238E27FC236}">
                <a16:creationId xmlns:a16="http://schemas.microsoft.com/office/drawing/2014/main" id="{DFAEA6B1-2216-46F7-9241-A3190C1B563E}"/>
              </a:ext>
            </a:extLst>
          </p:cNvPr>
          <p:cNvSpPr/>
          <p:nvPr>
            <p:custDataLst>
              <p:tags r:id="rId92"/>
            </p:custDataLst>
          </p:nvPr>
        </p:nvSpPr>
        <p:spPr>
          <a:xfrm>
            <a:off x="93345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50" name="Rectangle 1249">
            <a:extLst>
              <a:ext uri="{FF2B5EF4-FFF2-40B4-BE49-F238E27FC236}">
                <a16:creationId xmlns:a16="http://schemas.microsoft.com/office/drawing/2014/main" id="{875F0BB2-485F-4723-9EF0-CCE661E21851}"/>
              </a:ext>
            </a:extLst>
          </p:cNvPr>
          <p:cNvSpPr/>
          <p:nvPr>
            <p:custDataLst>
              <p:tags r:id="rId93"/>
            </p:custDataLst>
          </p:nvPr>
        </p:nvSpPr>
        <p:spPr>
          <a:xfrm>
            <a:off x="100457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251" name="Rectangle 1250">
            <a:extLst>
              <a:ext uri="{FF2B5EF4-FFF2-40B4-BE49-F238E27FC236}">
                <a16:creationId xmlns:a16="http://schemas.microsoft.com/office/drawing/2014/main" id="{BD2A13E5-1D35-4230-B812-781EC5B2DBFE}"/>
              </a:ext>
            </a:extLst>
          </p:cNvPr>
          <p:cNvSpPr/>
          <p:nvPr>
            <p:custDataLst>
              <p:tags r:id="rId94"/>
            </p:custDataLst>
          </p:nvPr>
        </p:nvSpPr>
        <p:spPr>
          <a:xfrm>
            <a:off x="102235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16" name="Rectangle 415">
            <a:extLst>
              <a:ext uri="{FF2B5EF4-FFF2-40B4-BE49-F238E27FC236}">
                <a16:creationId xmlns:a16="http://schemas.microsoft.com/office/drawing/2014/main" id="{5ABA7087-6528-422E-87B5-18833A68B77C}"/>
              </a:ext>
            </a:extLst>
          </p:cNvPr>
          <p:cNvSpPr/>
          <p:nvPr>
            <p:custDataLst>
              <p:tags r:id="rId95"/>
            </p:custDataLst>
          </p:nvPr>
        </p:nvSpPr>
        <p:spPr>
          <a:xfrm>
            <a:off x="10756900" y="2425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17" name="Rectangle 416">
            <a:extLst>
              <a:ext uri="{FF2B5EF4-FFF2-40B4-BE49-F238E27FC236}">
                <a16:creationId xmlns:a16="http://schemas.microsoft.com/office/drawing/2014/main" id="{6E0D6EDE-39A8-4F96-B687-BCD86F629C92}"/>
              </a:ext>
            </a:extLst>
          </p:cNvPr>
          <p:cNvSpPr/>
          <p:nvPr>
            <p:custDataLst>
              <p:tags r:id="rId96"/>
            </p:custDataLst>
          </p:nvPr>
        </p:nvSpPr>
        <p:spPr>
          <a:xfrm>
            <a:off x="82677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18" name="Rectangle 417">
            <a:extLst>
              <a:ext uri="{FF2B5EF4-FFF2-40B4-BE49-F238E27FC236}">
                <a16:creationId xmlns:a16="http://schemas.microsoft.com/office/drawing/2014/main" id="{A594BACD-3F00-4069-BE57-360EC658E0D9}"/>
              </a:ext>
            </a:extLst>
          </p:cNvPr>
          <p:cNvSpPr/>
          <p:nvPr>
            <p:custDataLst>
              <p:tags r:id="rId97"/>
            </p:custDataLst>
          </p:nvPr>
        </p:nvSpPr>
        <p:spPr>
          <a:xfrm>
            <a:off x="83566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19" name="Rectangle 418">
            <a:extLst>
              <a:ext uri="{FF2B5EF4-FFF2-40B4-BE49-F238E27FC236}">
                <a16:creationId xmlns:a16="http://schemas.microsoft.com/office/drawing/2014/main" id="{BC803104-774E-4285-A91B-79D550139A7E}"/>
              </a:ext>
            </a:extLst>
          </p:cNvPr>
          <p:cNvSpPr/>
          <p:nvPr>
            <p:custDataLst>
              <p:tags r:id="rId98"/>
            </p:custDataLst>
          </p:nvPr>
        </p:nvSpPr>
        <p:spPr>
          <a:xfrm>
            <a:off x="84455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0" name="Rectangle 419">
            <a:extLst>
              <a:ext uri="{FF2B5EF4-FFF2-40B4-BE49-F238E27FC236}">
                <a16:creationId xmlns:a16="http://schemas.microsoft.com/office/drawing/2014/main" id="{25964FB6-DC33-4CF7-BDBC-64A544C8BF2F}"/>
              </a:ext>
            </a:extLst>
          </p:cNvPr>
          <p:cNvSpPr/>
          <p:nvPr>
            <p:custDataLst>
              <p:tags r:id="rId99"/>
            </p:custDataLst>
          </p:nvPr>
        </p:nvSpPr>
        <p:spPr>
          <a:xfrm>
            <a:off x="85344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1" name="Rectangle 420">
            <a:extLst>
              <a:ext uri="{FF2B5EF4-FFF2-40B4-BE49-F238E27FC236}">
                <a16:creationId xmlns:a16="http://schemas.microsoft.com/office/drawing/2014/main" id="{D59DC9CF-B96C-4F06-B613-00346F7834F1}"/>
              </a:ext>
            </a:extLst>
          </p:cNvPr>
          <p:cNvSpPr/>
          <p:nvPr>
            <p:custDataLst>
              <p:tags r:id="rId100"/>
            </p:custDataLst>
          </p:nvPr>
        </p:nvSpPr>
        <p:spPr>
          <a:xfrm>
            <a:off x="86233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2" name="Rectangle 421">
            <a:extLst>
              <a:ext uri="{FF2B5EF4-FFF2-40B4-BE49-F238E27FC236}">
                <a16:creationId xmlns:a16="http://schemas.microsoft.com/office/drawing/2014/main" id="{CE4A3222-2E0A-41D3-AC75-5572AD40B8A2}"/>
              </a:ext>
            </a:extLst>
          </p:cNvPr>
          <p:cNvSpPr/>
          <p:nvPr>
            <p:custDataLst>
              <p:tags r:id="rId101"/>
            </p:custDataLst>
          </p:nvPr>
        </p:nvSpPr>
        <p:spPr>
          <a:xfrm>
            <a:off x="87122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3" name="Rectangle 422">
            <a:extLst>
              <a:ext uri="{FF2B5EF4-FFF2-40B4-BE49-F238E27FC236}">
                <a16:creationId xmlns:a16="http://schemas.microsoft.com/office/drawing/2014/main" id="{48D7BCD5-34F5-462E-8096-D616548FE62D}"/>
              </a:ext>
            </a:extLst>
          </p:cNvPr>
          <p:cNvSpPr/>
          <p:nvPr>
            <p:custDataLst>
              <p:tags r:id="rId102"/>
            </p:custDataLst>
          </p:nvPr>
        </p:nvSpPr>
        <p:spPr>
          <a:xfrm>
            <a:off x="88011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4" name="Rectangle 423">
            <a:extLst>
              <a:ext uri="{FF2B5EF4-FFF2-40B4-BE49-F238E27FC236}">
                <a16:creationId xmlns:a16="http://schemas.microsoft.com/office/drawing/2014/main" id="{7E0760A4-1D72-447B-8887-EB6503B47636}"/>
              </a:ext>
            </a:extLst>
          </p:cNvPr>
          <p:cNvSpPr/>
          <p:nvPr>
            <p:custDataLst>
              <p:tags r:id="rId103"/>
            </p:custDataLst>
          </p:nvPr>
        </p:nvSpPr>
        <p:spPr>
          <a:xfrm>
            <a:off x="89789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5" name="Rectangle 424">
            <a:extLst>
              <a:ext uri="{FF2B5EF4-FFF2-40B4-BE49-F238E27FC236}">
                <a16:creationId xmlns:a16="http://schemas.microsoft.com/office/drawing/2014/main" id="{28324F00-3D63-4CE1-9C63-8A0FA482E600}"/>
              </a:ext>
            </a:extLst>
          </p:cNvPr>
          <p:cNvSpPr/>
          <p:nvPr>
            <p:custDataLst>
              <p:tags r:id="rId104"/>
            </p:custDataLst>
          </p:nvPr>
        </p:nvSpPr>
        <p:spPr>
          <a:xfrm>
            <a:off x="91567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6" name="Rectangle 425">
            <a:extLst>
              <a:ext uri="{FF2B5EF4-FFF2-40B4-BE49-F238E27FC236}">
                <a16:creationId xmlns:a16="http://schemas.microsoft.com/office/drawing/2014/main" id="{7BF3FB87-6AFF-4067-9613-BBB8CF473326}"/>
              </a:ext>
            </a:extLst>
          </p:cNvPr>
          <p:cNvSpPr/>
          <p:nvPr>
            <p:custDataLst>
              <p:tags r:id="rId105"/>
            </p:custDataLst>
          </p:nvPr>
        </p:nvSpPr>
        <p:spPr>
          <a:xfrm>
            <a:off x="93345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7" name="Rectangle 426">
            <a:extLst>
              <a:ext uri="{FF2B5EF4-FFF2-40B4-BE49-F238E27FC236}">
                <a16:creationId xmlns:a16="http://schemas.microsoft.com/office/drawing/2014/main" id="{7E926C72-FB50-43D2-8E52-C727150C509D}"/>
              </a:ext>
            </a:extLst>
          </p:cNvPr>
          <p:cNvSpPr/>
          <p:nvPr>
            <p:custDataLst>
              <p:tags r:id="rId106"/>
            </p:custDataLst>
          </p:nvPr>
        </p:nvSpPr>
        <p:spPr>
          <a:xfrm>
            <a:off x="95123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8" name="Rectangle 427">
            <a:extLst>
              <a:ext uri="{FF2B5EF4-FFF2-40B4-BE49-F238E27FC236}">
                <a16:creationId xmlns:a16="http://schemas.microsoft.com/office/drawing/2014/main" id="{D9137DBB-1DD9-4611-B942-81B1FCA9CA83}"/>
              </a:ext>
            </a:extLst>
          </p:cNvPr>
          <p:cNvSpPr/>
          <p:nvPr>
            <p:custDataLst>
              <p:tags r:id="rId107"/>
            </p:custDataLst>
          </p:nvPr>
        </p:nvSpPr>
        <p:spPr>
          <a:xfrm>
            <a:off x="96901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29" name="Rectangle 428">
            <a:extLst>
              <a:ext uri="{FF2B5EF4-FFF2-40B4-BE49-F238E27FC236}">
                <a16:creationId xmlns:a16="http://schemas.microsoft.com/office/drawing/2014/main" id="{76371877-7C1D-46CB-B396-893802C9E816}"/>
              </a:ext>
            </a:extLst>
          </p:cNvPr>
          <p:cNvSpPr/>
          <p:nvPr>
            <p:custDataLst>
              <p:tags r:id="rId108"/>
            </p:custDataLst>
          </p:nvPr>
        </p:nvSpPr>
        <p:spPr>
          <a:xfrm>
            <a:off x="98679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0" name="Rectangle 429">
            <a:extLst>
              <a:ext uri="{FF2B5EF4-FFF2-40B4-BE49-F238E27FC236}">
                <a16:creationId xmlns:a16="http://schemas.microsoft.com/office/drawing/2014/main" id="{F99D1617-0804-4D07-804F-C2FFFB0999D1}"/>
              </a:ext>
            </a:extLst>
          </p:cNvPr>
          <p:cNvSpPr/>
          <p:nvPr>
            <p:custDataLst>
              <p:tags r:id="rId109"/>
            </p:custDataLst>
          </p:nvPr>
        </p:nvSpPr>
        <p:spPr>
          <a:xfrm>
            <a:off x="100457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1" name="Rectangle 430">
            <a:extLst>
              <a:ext uri="{FF2B5EF4-FFF2-40B4-BE49-F238E27FC236}">
                <a16:creationId xmlns:a16="http://schemas.microsoft.com/office/drawing/2014/main" id="{AC33D472-E107-438F-B504-A6E477B1C93C}"/>
              </a:ext>
            </a:extLst>
          </p:cNvPr>
          <p:cNvSpPr/>
          <p:nvPr>
            <p:custDataLst>
              <p:tags r:id="rId110"/>
            </p:custDataLst>
          </p:nvPr>
        </p:nvSpPr>
        <p:spPr>
          <a:xfrm>
            <a:off x="102235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2" name="Rectangle 431">
            <a:extLst>
              <a:ext uri="{FF2B5EF4-FFF2-40B4-BE49-F238E27FC236}">
                <a16:creationId xmlns:a16="http://schemas.microsoft.com/office/drawing/2014/main" id="{E3858C0A-FE9F-4165-BDC8-74EBC8D26DB4}"/>
              </a:ext>
            </a:extLst>
          </p:cNvPr>
          <p:cNvSpPr/>
          <p:nvPr>
            <p:custDataLst>
              <p:tags r:id="rId111"/>
            </p:custDataLst>
          </p:nvPr>
        </p:nvSpPr>
        <p:spPr>
          <a:xfrm>
            <a:off x="103124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3" name="Rectangle 432">
            <a:extLst>
              <a:ext uri="{FF2B5EF4-FFF2-40B4-BE49-F238E27FC236}">
                <a16:creationId xmlns:a16="http://schemas.microsoft.com/office/drawing/2014/main" id="{7FFB0B0B-D160-49B3-A49E-97BE73021FFA}"/>
              </a:ext>
            </a:extLst>
          </p:cNvPr>
          <p:cNvSpPr/>
          <p:nvPr>
            <p:custDataLst>
              <p:tags r:id="rId112"/>
            </p:custDataLst>
          </p:nvPr>
        </p:nvSpPr>
        <p:spPr>
          <a:xfrm>
            <a:off x="104013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4" name="Rectangle 433">
            <a:extLst>
              <a:ext uri="{FF2B5EF4-FFF2-40B4-BE49-F238E27FC236}">
                <a16:creationId xmlns:a16="http://schemas.microsoft.com/office/drawing/2014/main" id="{77DAC46F-4107-423A-95D5-D6AC218B524A}"/>
              </a:ext>
            </a:extLst>
          </p:cNvPr>
          <p:cNvSpPr/>
          <p:nvPr>
            <p:custDataLst>
              <p:tags r:id="rId113"/>
            </p:custDataLst>
          </p:nvPr>
        </p:nvSpPr>
        <p:spPr>
          <a:xfrm>
            <a:off x="104902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5" name="Rectangle 434">
            <a:extLst>
              <a:ext uri="{FF2B5EF4-FFF2-40B4-BE49-F238E27FC236}">
                <a16:creationId xmlns:a16="http://schemas.microsoft.com/office/drawing/2014/main" id="{6E0AC757-5B79-4E40-B3E3-8C8DBFB711AE}"/>
              </a:ext>
            </a:extLst>
          </p:cNvPr>
          <p:cNvSpPr/>
          <p:nvPr>
            <p:custDataLst>
              <p:tags r:id="rId114"/>
            </p:custDataLst>
          </p:nvPr>
        </p:nvSpPr>
        <p:spPr>
          <a:xfrm>
            <a:off x="105791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36" name="Rectangle 435">
            <a:extLst>
              <a:ext uri="{FF2B5EF4-FFF2-40B4-BE49-F238E27FC236}">
                <a16:creationId xmlns:a16="http://schemas.microsoft.com/office/drawing/2014/main" id="{C2191A6C-D8B6-4A5A-A1ED-8C049E2EDB01}"/>
              </a:ext>
            </a:extLst>
          </p:cNvPr>
          <p:cNvSpPr/>
          <p:nvPr>
            <p:custDataLst>
              <p:tags r:id="rId115"/>
            </p:custDataLst>
          </p:nvPr>
        </p:nvSpPr>
        <p:spPr>
          <a:xfrm>
            <a:off x="106680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C7810A83-7899-409C-B4D1-36B155B05548}"/>
              </a:ext>
            </a:extLst>
          </p:cNvPr>
          <p:cNvSpPr/>
          <p:nvPr>
            <p:custDataLst>
              <p:tags r:id="rId116"/>
            </p:custDataLst>
          </p:nvPr>
        </p:nvSpPr>
        <p:spPr>
          <a:xfrm>
            <a:off x="10756900" y="2514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5968F0A8-A218-4F7A-8260-BCD61389B180}"/>
              </a:ext>
            </a:extLst>
          </p:cNvPr>
          <p:cNvSpPr/>
          <p:nvPr>
            <p:custDataLst>
              <p:tags r:id="rId117"/>
            </p:custDataLst>
          </p:nvPr>
        </p:nvSpPr>
        <p:spPr>
          <a:xfrm>
            <a:off x="89789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36398C6F-4806-4B0F-A85B-34DBE095E6E2}"/>
              </a:ext>
            </a:extLst>
          </p:cNvPr>
          <p:cNvSpPr/>
          <p:nvPr>
            <p:custDataLst>
              <p:tags r:id="rId118"/>
            </p:custDataLst>
          </p:nvPr>
        </p:nvSpPr>
        <p:spPr>
          <a:xfrm>
            <a:off x="91567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DBB725F7-5C89-4143-8E80-DE9232023C52}"/>
              </a:ext>
            </a:extLst>
          </p:cNvPr>
          <p:cNvSpPr/>
          <p:nvPr>
            <p:custDataLst>
              <p:tags r:id="rId119"/>
            </p:custDataLst>
          </p:nvPr>
        </p:nvSpPr>
        <p:spPr>
          <a:xfrm>
            <a:off x="93345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612A4561-FB9E-427B-994A-D32C5DE053F6}"/>
              </a:ext>
            </a:extLst>
          </p:cNvPr>
          <p:cNvSpPr/>
          <p:nvPr>
            <p:custDataLst>
              <p:tags r:id="rId120"/>
            </p:custDataLst>
          </p:nvPr>
        </p:nvSpPr>
        <p:spPr>
          <a:xfrm>
            <a:off x="95123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88F81D6C-8BD1-483D-B4D9-909667BFF7CD}"/>
              </a:ext>
            </a:extLst>
          </p:cNvPr>
          <p:cNvSpPr/>
          <p:nvPr>
            <p:custDataLst>
              <p:tags r:id="rId121"/>
            </p:custDataLst>
          </p:nvPr>
        </p:nvSpPr>
        <p:spPr>
          <a:xfrm>
            <a:off x="96901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6F198A56-D5CB-4A46-84E0-05633E79377A}"/>
              </a:ext>
            </a:extLst>
          </p:cNvPr>
          <p:cNvSpPr/>
          <p:nvPr>
            <p:custDataLst>
              <p:tags r:id="rId122"/>
            </p:custDataLst>
          </p:nvPr>
        </p:nvSpPr>
        <p:spPr>
          <a:xfrm>
            <a:off x="97790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DB747E35-6BD3-497C-9625-9007B4BA87A8}"/>
              </a:ext>
            </a:extLst>
          </p:cNvPr>
          <p:cNvSpPr/>
          <p:nvPr>
            <p:custDataLst>
              <p:tags r:id="rId123"/>
            </p:custDataLst>
          </p:nvPr>
        </p:nvSpPr>
        <p:spPr>
          <a:xfrm>
            <a:off x="98679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BB182981-2C4D-4057-8B6A-71309A469F9E}"/>
              </a:ext>
            </a:extLst>
          </p:cNvPr>
          <p:cNvSpPr/>
          <p:nvPr>
            <p:custDataLst>
              <p:tags r:id="rId124"/>
            </p:custDataLst>
          </p:nvPr>
        </p:nvSpPr>
        <p:spPr>
          <a:xfrm>
            <a:off x="10045700" y="2603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862B6F32-3375-4AC9-ACB2-E65E668CCE24}"/>
              </a:ext>
            </a:extLst>
          </p:cNvPr>
          <p:cNvSpPr/>
          <p:nvPr>
            <p:custDataLst>
              <p:tags r:id="rId125"/>
            </p:custDataLst>
          </p:nvPr>
        </p:nvSpPr>
        <p:spPr>
          <a:xfrm>
            <a:off x="82677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E077892B-FD36-43B7-8BA8-0BE2684AA769}"/>
              </a:ext>
            </a:extLst>
          </p:cNvPr>
          <p:cNvSpPr/>
          <p:nvPr>
            <p:custDataLst>
              <p:tags r:id="rId126"/>
            </p:custDataLst>
          </p:nvPr>
        </p:nvSpPr>
        <p:spPr>
          <a:xfrm>
            <a:off x="84455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65A01BDC-CDCD-4637-B4B8-13D19A4FFD83}"/>
              </a:ext>
            </a:extLst>
          </p:cNvPr>
          <p:cNvSpPr/>
          <p:nvPr>
            <p:custDataLst>
              <p:tags r:id="rId127"/>
            </p:custDataLst>
          </p:nvPr>
        </p:nvSpPr>
        <p:spPr>
          <a:xfrm>
            <a:off x="85344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05225F5D-3854-491B-AF18-D7A208D08B9F}"/>
              </a:ext>
            </a:extLst>
          </p:cNvPr>
          <p:cNvSpPr/>
          <p:nvPr>
            <p:custDataLst>
              <p:tags r:id="rId128"/>
            </p:custDataLst>
          </p:nvPr>
        </p:nvSpPr>
        <p:spPr>
          <a:xfrm>
            <a:off x="86233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79B7C5EE-8500-48CB-85CA-A7A75DDBD85E}"/>
              </a:ext>
            </a:extLst>
          </p:cNvPr>
          <p:cNvSpPr/>
          <p:nvPr>
            <p:custDataLst>
              <p:tags r:id="rId129"/>
            </p:custDataLst>
          </p:nvPr>
        </p:nvSpPr>
        <p:spPr>
          <a:xfrm>
            <a:off x="87122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73B2F403-AB65-47DE-884B-2410773A853F}"/>
              </a:ext>
            </a:extLst>
          </p:cNvPr>
          <p:cNvSpPr/>
          <p:nvPr>
            <p:custDataLst>
              <p:tags r:id="rId130"/>
            </p:custDataLst>
          </p:nvPr>
        </p:nvSpPr>
        <p:spPr>
          <a:xfrm>
            <a:off x="88011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A366DF9D-52EE-4546-A9DA-97081A78F30A}"/>
              </a:ext>
            </a:extLst>
          </p:cNvPr>
          <p:cNvSpPr/>
          <p:nvPr>
            <p:custDataLst>
              <p:tags r:id="rId131"/>
            </p:custDataLst>
          </p:nvPr>
        </p:nvSpPr>
        <p:spPr>
          <a:xfrm>
            <a:off x="91567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678A6D5F-E8A2-473F-82FF-F2C0BDEA583F}"/>
              </a:ext>
            </a:extLst>
          </p:cNvPr>
          <p:cNvSpPr/>
          <p:nvPr>
            <p:custDataLst>
              <p:tags r:id="rId132"/>
            </p:custDataLst>
          </p:nvPr>
        </p:nvSpPr>
        <p:spPr>
          <a:xfrm>
            <a:off x="92456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A2387230-D5E7-4659-9763-D468DC1C4BF6}"/>
              </a:ext>
            </a:extLst>
          </p:cNvPr>
          <p:cNvSpPr/>
          <p:nvPr>
            <p:custDataLst>
              <p:tags r:id="rId133"/>
            </p:custDataLst>
          </p:nvPr>
        </p:nvSpPr>
        <p:spPr>
          <a:xfrm>
            <a:off x="93345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7CABE0C5-68B5-4E53-8835-FA85098C8A38}"/>
              </a:ext>
            </a:extLst>
          </p:cNvPr>
          <p:cNvSpPr/>
          <p:nvPr>
            <p:custDataLst>
              <p:tags r:id="rId134"/>
            </p:custDataLst>
          </p:nvPr>
        </p:nvSpPr>
        <p:spPr>
          <a:xfrm>
            <a:off x="96901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3C66496F-5174-482E-8C91-AB279CECF0CE}"/>
              </a:ext>
            </a:extLst>
          </p:cNvPr>
          <p:cNvSpPr/>
          <p:nvPr>
            <p:custDataLst>
              <p:tags r:id="rId135"/>
            </p:custDataLst>
          </p:nvPr>
        </p:nvSpPr>
        <p:spPr>
          <a:xfrm>
            <a:off x="99568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B71A80E0-A88D-4CB4-95B7-9BE7BBC33C94}"/>
              </a:ext>
            </a:extLst>
          </p:cNvPr>
          <p:cNvSpPr/>
          <p:nvPr>
            <p:custDataLst>
              <p:tags r:id="rId136"/>
            </p:custDataLst>
          </p:nvPr>
        </p:nvSpPr>
        <p:spPr>
          <a:xfrm>
            <a:off x="102235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0D2E9AD0-E732-46CC-918F-B28D51183439}"/>
              </a:ext>
            </a:extLst>
          </p:cNvPr>
          <p:cNvSpPr/>
          <p:nvPr>
            <p:custDataLst>
              <p:tags r:id="rId137"/>
            </p:custDataLst>
          </p:nvPr>
        </p:nvSpPr>
        <p:spPr>
          <a:xfrm>
            <a:off x="103124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D21D21C9-1383-4D38-9953-41A2F78F17D8}"/>
              </a:ext>
            </a:extLst>
          </p:cNvPr>
          <p:cNvSpPr/>
          <p:nvPr>
            <p:custDataLst>
              <p:tags r:id="rId138"/>
            </p:custDataLst>
          </p:nvPr>
        </p:nvSpPr>
        <p:spPr>
          <a:xfrm>
            <a:off x="104013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3C646E06-EF3B-4E92-BF01-1706428B3814}"/>
              </a:ext>
            </a:extLst>
          </p:cNvPr>
          <p:cNvSpPr/>
          <p:nvPr>
            <p:custDataLst>
              <p:tags r:id="rId139"/>
            </p:custDataLst>
          </p:nvPr>
        </p:nvSpPr>
        <p:spPr>
          <a:xfrm>
            <a:off x="104902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2" name="Rectangle 891">
            <a:extLst>
              <a:ext uri="{FF2B5EF4-FFF2-40B4-BE49-F238E27FC236}">
                <a16:creationId xmlns:a16="http://schemas.microsoft.com/office/drawing/2014/main" id="{9C3601B4-11F8-4389-A9B4-E40140649573}"/>
              </a:ext>
            </a:extLst>
          </p:cNvPr>
          <p:cNvSpPr/>
          <p:nvPr>
            <p:custDataLst>
              <p:tags r:id="rId140"/>
            </p:custDataLst>
          </p:nvPr>
        </p:nvSpPr>
        <p:spPr>
          <a:xfrm>
            <a:off x="10579100" y="2692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3" name="Rectangle 892">
            <a:extLst>
              <a:ext uri="{FF2B5EF4-FFF2-40B4-BE49-F238E27FC236}">
                <a16:creationId xmlns:a16="http://schemas.microsoft.com/office/drawing/2014/main" id="{96236FAB-939C-40B0-AEB8-7D276A944CAA}"/>
              </a:ext>
            </a:extLst>
          </p:cNvPr>
          <p:cNvSpPr/>
          <p:nvPr>
            <p:custDataLst>
              <p:tags r:id="rId141"/>
            </p:custDataLst>
          </p:nvPr>
        </p:nvSpPr>
        <p:spPr>
          <a:xfrm>
            <a:off x="84455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4" name="Rectangle 893">
            <a:extLst>
              <a:ext uri="{FF2B5EF4-FFF2-40B4-BE49-F238E27FC236}">
                <a16:creationId xmlns:a16="http://schemas.microsoft.com/office/drawing/2014/main" id="{18C1E204-D789-4A24-8834-D6DF93D1DA02}"/>
              </a:ext>
            </a:extLst>
          </p:cNvPr>
          <p:cNvSpPr/>
          <p:nvPr>
            <p:custDataLst>
              <p:tags r:id="rId142"/>
            </p:custDataLst>
          </p:nvPr>
        </p:nvSpPr>
        <p:spPr>
          <a:xfrm>
            <a:off x="85344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5" name="Rectangle 894">
            <a:extLst>
              <a:ext uri="{FF2B5EF4-FFF2-40B4-BE49-F238E27FC236}">
                <a16:creationId xmlns:a16="http://schemas.microsoft.com/office/drawing/2014/main" id="{4F657312-BE1D-4E5B-BAF0-40D80570ACA3}"/>
              </a:ext>
            </a:extLst>
          </p:cNvPr>
          <p:cNvSpPr/>
          <p:nvPr>
            <p:custDataLst>
              <p:tags r:id="rId143"/>
            </p:custDataLst>
          </p:nvPr>
        </p:nvSpPr>
        <p:spPr>
          <a:xfrm>
            <a:off x="87122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0" name="Rectangle 1599">
            <a:extLst>
              <a:ext uri="{FF2B5EF4-FFF2-40B4-BE49-F238E27FC236}">
                <a16:creationId xmlns:a16="http://schemas.microsoft.com/office/drawing/2014/main" id="{557334C3-C78D-4E34-9761-E1B64C86FFA5}"/>
              </a:ext>
            </a:extLst>
          </p:cNvPr>
          <p:cNvSpPr/>
          <p:nvPr>
            <p:custDataLst>
              <p:tags r:id="rId144"/>
            </p:custDataLst>
          </p:nvPr>
        </p:nvSpPr>
        <p:spPr>
          <a:xfrm>
            <a:off x="89789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1" name="Rectangle 1600">
            <a:extLst>
              <a:ext uri="{FF2B5EF4-FFF2-40B4-BE49-F238E27FC236}">
                <a16:creationId xmlns:a16="http://schemas.microsoft.com/office/drawing/2014/main" id="{E6F6CFD7-8E7E-4C40-8CA6-18E707BD587A}"/>
              </a:ext>
            </a:extLst>
          </p:cNvPr>
          <p:cNvSpPr/>
          <p:nvPr>
            <p:custDataLst>
              <p:tags r:id="rId145"/>
            </p:custDataLst>
          </p:nvPr>
        </p:nvSpPr>
        <p:spPr>
          <a:xfrm>
            <a:off x="90678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2" name="Rectangle 1601">
            <a:extLst>
              <a:ext uri="{FF2B5EF4-FFF2-40B4-BE49-F238E27FC236}">
                <a16:creationId xmlns:a16="http://schemas.microsoft.com/office/drawing/2014/main" id="{3539C29C-DB7D-4DC5-A4EB-8F6572087C04}"/>
              </a:ext>
            </a:extLst>
          </p:cNvPr>
          <p:cNvSpPr/>
          <p:nvPr>
            <p:custDataLst>
              <p:tags r:id="rId146"/>
            </p:custDataLst>
          </p:nvPr>
        </p:nvSpPr>
        <p:spPr>
          <a:xfrm>
            <a:off x="91567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3" name="Rectangle 1602">
            <a:extLst>
              <a:ext uri="{FF2B5EF4-FFF2-40B4-BE49-F238E27FC236}">
                <a16:creationId xmlns:a16="http://schemas.microsoft.com/office/drawing/2014/main" id="{3EEEEA6F-16B2-4242-892B-987879D490F2}"/>
              </a:ext>
            </a:extLst>
          </p:cNvPr>
          <p:cNvSpPr/>
          <p:nvPr>
            <p:custDataLst>
              <p:tags r:id="rId147"/>
            </p:custDataLst>
          </p:nvPr>
        </p:nvSpPr>
        <p:spPr>
          <a:xfrm>
            <a:off x="92456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4" name="Rectangle 1603">
            <a:extLst>
              <a:ext uri="{FF2B5EF4-FFF2-40B4-BE49-F238E27FC236}">
                <a16:creationId xmlns:a16="http://schemas.microsoft.com/office/drawing/2014/main" id="{B36CCC2A-6D3C-4C1D-994D-E101632B073D}"/>
              </a:ext>
            </a:extLst>
          </p:cNvPr>
          <p:cNvSpPr/>
          <p:nvPr>
            <p:custDataLst>
              <p:tags r:id="rId148"/>
            </p:custDataLst>
          </p:nvPr>
        </p:nvSpPr>
        <p:spPr>
          <a:xfrm>
            <a:off x="94234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5" name="Rectangle 1604">
            <a:extLst>
              <a:ext uri="{FF2B5EF4-FFF2-40B4-BE49-F238E27FC236}">
                <a16:creationId xmlns:a16="http://schemas.microsoft.com/office/drawing/2014/main" id="{B9441633-36CF-4A12-BAEE-29D84470650F}"/>
              </a:ext>
            </a:extLst>
          </p:cNvPr>
          <p:cNvSpPr/>
          <p:nvPr>
            <p:custDataLst>
              <p:tags r:id="rId149"/>
            </p:custDataLst>
          </p:nvPr>
        </p:nvSpPr>
        <p:spPr>
          <a:xfrm>
            <a:off x="95123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6" name="Rectangle 1605">
            <a:extLst>
              <a:ext uri="{FF2B5EF4-FFF2-40B4-BE49-F238E27FC236}">
                <a16:creationId xmlns:a16="http://schemas.microsoft.com/office/drawing/2014/main" id="{885FE480-0627-40BC-B3D7-7ACBFF1D5EF2}"/>
              </a:ext>
            </a:extLst>
          </p:cNvPr>
          <p:cNvSpPr/>
          <p:nvPr>
            <p:custDataLst>
              <p:tags r:id="rId150"/>
            </p:custDataLst>
          </p:nvPr>
        </p:nvSpPr>
        <p:spPr>
          <a:xfrm>
            <a:off x="96012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7" name="Rectangle 1606">
            <a:extLst>
              <a:ext uri="{FF2B5EF4-FFF2-40B4-BE49-F238E27FC236}">
                <a16:creationId xmlns:a16="http://schemas.microsoft.com/office/drawing/2014/main" id="{1E3F1EB9-B87F-42D6-8C42-635CE616E994}"/>
              </a:ext>
            </a:extLst>
          </p:cNvPr>
          <p:cNvSpPr/>
          <p:nvPr>
            <p:custDataLst>
              <p:tags r:id="rId151"/>
            </p:custDataLst>
          </p:nvPr>
        </p:nvSpPr>
        <p:spPr>
          <a:xfrm>
            <a:off x="98679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8" name="Rectangle 1607">
            <a:extLst>
              <a:ext uri="{FF2B5EF4-FFF2-40B4-BE49-F238E27FC236}">
                <a16:creationId xmlns:a16="http://schemas.microsoft.com/office/drawing/2014/main" id="{07C9B9B8-372E-4CBD-9D91-118A3F76078F}"/>
              </a:ext>
            </a:extLst>
          </p:cNvPr>
          <p:cNvSpPr/>
          <p:nvPr>
            <p:custDataLst>
              <p:tags r:id="rId152"/>
            </p:custDataLst>
          </p:nvPr>
        </p:nvSpPr>
        <p:spPr>
          <a:xfrm>
            <a:off x="99568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09" name="Rectangle 1608">
            <a:extLst>
              <a:ext uri="{FF2B5EF4-FFF2-40B4-BE49-F238E27FC236}">
                <a16:creationId xmlns:a16="http://schemas.microsoft.com/office/drawing/2014/main" id="{C3A27963-B01D-420D-B674-DDA249520298}"/>
              </a:ext>
            </a:extLst>
          </p:cNvPr>
          <p:cNvSpPr/>
          <p:nvPr>
            <p:custDataLst>
              <p:tags r:id="rId153"/>
            </p:custDataLst>
          </p:nvPr>
        </p:nvSpPr>
        <p:spPr>
          <a:xfrm>
            <a:off x="100457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0" name="Rectangle 1609">
            <a:extLst>
              <a:ext uri="{FF2B5EF4-FFF2-40B4-BE49-F238E27FC236}">
                <a16:creationId xmlns:a16="http://schemas.microsoft.com/office/drawing/2014/main" id="{448FD169-58F2-420A-9E84-07725E3A3CF6}"/>
              </a:ext>
            </a:extLst>
          </p:cNvPr>
          <p:cNvSpPr/>
          <p:nvPr>
            <p:custDataLst>
              <p:tags r:id="rId154"/>
            </p:custDataLst>
          </p:nvPr>
        </p:nvSpPr>
        <p:spPr>
          <a:xfrm>
            <a:off x="102235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1" name="Rectangle 1610">
            <a:extLst>
              <a:ext uri="{FF2B5EF4-FFF2-40B4-BE49-F238E27FC236}">
                <a16:creationId xmlns:a16="http://schemas.microsoft.com/office/drawing/2014/main" id="{CC1027B1-8DDE-47DA-A9EA-EE1CAD8E5A0D}"/>
              </a:ext>
            </a:extLst>
          </p:cNvPr>
          <p:cNvSpPr/>
          <p:nvPr>
            <p:custDataLst>
              <p:tags r:id="rId155"/>
            </p:custDataLst>
          </p:nvPr>
        </p:nvSpPr>
        <p:spPr>
          <a:xfrm>
            <a:off x="103124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2" name="Rectangle 1611">
            <a:extLst>
              <a:ext uri="{FF2B5EF4-FFF2-40B4-BE49-F238E27FC236}">
                <a16:creationId xmlns:a16="http://schemas.microsoft.com/office/drawing/2014/main" id="{E95B94FC-2CF2-4486-BEAC-FB12A2C585E7}"/>
              </a:ext>
            </a:extLst>
          </p:cNvPr>
          <p:cNvSpPr/>
          <p:nvPr>
            <p:custDataLst>
              <p:tags r:id="rId156"/>
            </p:custDataLst>
          </p:nvPr>
        </p:nvSpPr>
        <p:spPr>
          <a:xfrm>
            <a:off x="104013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3" name="Rectangle 1612">
            <a:extLst>
              <a:ext uri="{FF2B5EF4-FFF2-40B4-BE49-F238E27FC236}">
                <a16:creationId xmlns:a16="http://schemas.microsoft.com/office/drawing/2014/main" id="{017D75E3-3FDB-43C7-8224-7F1790C52719}"/>
              </a:ext>
            </a:extLst>
          </p:cNvPr>
          <p:cNvSpPr/>
          <p:nvPr>
            <p:custDataLst>
              <p:tags r:id="rId157"/>
            </p:custDataLst>
          </p:nvPr>
        </p:nvSpPr>
        <p:spPr>
          <a:xfrm>
            <a:off x="10756900" y="2781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4" name="Rectangle 1613">
            <a:extLst>
              <a:ext uri="{FF2B5EF4-FFF2-40B4-BE49-F238E27FC236}">
                <a16:creationId xmlns:a16="http://schemas.microsoft.com/office/drawing/2014/main" id="{234389EB-6DD4-4512-B7FE-CE2580787109}"/>
              </a:ext>
            </a:extLst>
          </p:cNvPr>
          <p:cNvSpPr/>
          <p:nvPr>
            <p:custDataLst>
              <p:tags r:id="rId158"/>
            </p:custDataLst>
          </p:nvPr>
        </p:nvSpPr>
        <p:spPr>
          <a:xfrm>
            <a:off x="82677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5" name="Rectangle 1614">
            <a:extLst>
              <a:ext uri="{FF2B5EF4-FFF2-40B4-BE49-F238E27FC236}">
                <a16:creationId xmlns:a16="http://schemas.microsoft.com/office/drawing/2014/main" id="{EDCF30D9-9D2F-48A5-A5A5-EC0E93A4DCDA}"/>
              </a:ext>
            </a:extLst>
          </p:cNvPr>
          <p:cNvSpPr/>
          <p:nvPr>
            <p:custDataLst>
              <p:tags r:id="rId159"/>
            </p:custDataLst>
          </p:nvPr>
        </p:nvSpPr>
        <p:spPr>
          <a:xfrm>
            <a:off x="83566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6" name="Rectangle 1615">
            <a:extLst>
              <a:ext uri="{FF2B5EF4-FFF2-40B4-BE49-F238E27FC236}">
                <a16:creationId xmlns:a16="http://schemas.microsoft.com/office/drawing/2014/main" id="{668CB949-C228-4F24-8E36-2C73AE3BAF80}"/>
              </a:ext>
            </a:extLst>
          </p:cNvPr>
          <p:cNvSpPr/>
          <p:nvPr>
            <p:custDataLst>
              <p:tags r:id="rId160"/>
            </p:custDataLst>
          </p:nvPr>
        </p:nvSpPr>
        <p:spPr>
          <a:xfrm>
            <a:off x="84455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7" name="Rectangle 1616">
            <a:extLst>
              <a:ext uri="{FF2B5EF4-FFF2-40B4-BE49-F238E27FC236}">
                <a16:creationId xmlns:a16="http://schemas.microsoft.com/office/drawing/2014/main" id="{81568749-3599-4571-A773-B7FB9B521CE5}"/>
              </a:ext>
            </a:extLst>
          </p:cNvPr>
          <p:cNvSpPr/>
          <p:nvPr>
            <p:custDataLst>
              <p:tags r:id="rId161"/>
            </p:custDataLst>
          </p:nvPr>
        </p:nvSpPr>
        <p:spPr>
          <a:xfrm>
            <a:off x="87122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8" name="Rectangle 1617">
            <a:extLst>
              <a:ext uri="{FF2B5EF4-FFF2-40B4-BE49-F238E27FC236}">
                <a16:creationId xmlns:a16="http://schemas.microsoft.com/office/drawing/2014/main" id="{0D6F8EF4-742F-4B53-805E-E8D55F0685C4}"/>
              </a:ext>
            </a:extLst>
          </p:cNvPr>
          <p:cNvSpPr/>
          <p:nvPr>
            <p:custDataLst>
              <p:tags r:id="rId162"/>
            </p:custDataLst>
          </p:nvPr>
        </p:nvSpPr>
        <p:spPr>
          <a:xfrm>
            <a:off x="88011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19" name="Rectangle 1618">
            <a:extLst>
              <a:ext uri="{FF2B5EF4-FFF2-40B4-BE49-F238E27FC236}">
                <a16:creationId xmlns:a16="http://schemas.microsoft.com/office/drawing/2014/main" id="{AFF58BEC-55E1-4DC7-B98C-59B304EDD0FA}"/>
              </a:ext>
            </a:extLst>
          </p:cNvPr>
          <p:cNvSpPr/>
          <p:nvPr>
            <p:custDataLst>
              <p:tags r:id="rId163"/>
            </p:custDataLst>
          </p:nvPr>
        </p:nvSpPr>
        <p:spPr>
          <a:xfrm>
            <a:off x="88900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0" name="Rectangle 1619">
            <a:extLst>
              <a:ext uri="{FF2B5EF4-FFF2-40B4-BE49-F238E27FC236}">
                <a16:creationId xmlns:a16="http://schemas.microsoft.com/office/drawing/2014/main" id="{F2547F3E-06B9-41D5-91AE-CF645BA74671}"/>
              </a:ext>
            </a:extLst>
          </p:cNvPr>
          <p:cNvSpPr/>
          <p:nvPr>
            <p:custDataLst>
              <p:tags r:id="rId164"/>
            </p:custDataLst>
          </p:nvPr>
        </p:nvSpPr>
        <p:spPr>
          <a:xfrm>
            <a:off x="89789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1" name="Rectangle 1620">
            <a:extLst>
              <a:ext uri="{FF2B5EF4-FFF2-40B4-BE49-F238E27FC236}">
                <a16:creationId xmlns:a16="http://schemas.microsoft.com/office/drawing/2014/main" id="{2FAA9707-273F-4584-896D-47709FB688A1}"/>
              </a:ext>
            </a:extLst>
          </p:cNvPr>
          <p:cNvSpPr/>
          <p:nvPr>
            <p:custDataLst>
              <p:tags r:id="rId165"/>
            </p:custDataLst>
          </p:nvPr>
        </p:nvSpPr>
        <p:spPr>
          <a:xfrm>
            <a:off x="94234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2" name="Rectangle 1621">
            <a:extLst>
              <a:ext uri="{FF2B5EF4-FFF2-40B4-BE49-F238E27FC236}">
                <a16:creationId xmlns:a16="http://schemas.microsoft.com/office/drawing/2014/main" id="{0F489466-C3F9-4D62-88AA-CAB8F5DB4C67}"/>
              </a:ext>
            </a:extLst>
          </p:cNvPr>
          <p:cNvSpPr/>
          <p:nvPr>
            <p:custDataLst>
              <p:tags r:id="rId166"/>
            </p:custDataLst>
          </p:nvPr>
        </p:nvSpPr>
        <p:spPr>
          <a:xfrm>
            <a:off x="95123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3" name="Rectangle 1622">
            <a:extLst>
              <a:ext uri="{FF2B5EF4-FFF2-40B4-BE49-F238E27FC236}">
                <a16:creationId xmlns:a16="http://schemas.microsoft.com/office/drawing/2014/main" id="{B4FDFF42-5F26-42CF-8705-3A77C12B607F}"/>
              </a:ext>
            </a:extLst>
          </p:cNvPr>
          <p:cNvSpPr/>
          <p:nvPr>
            <p:custDataLst>
              <p:tags r:id="rId167"/>
            </p:custDataLst>
          </p:nvPr>
        </p:nvSpPr>
        <p:spPr>
          <a:xfrm>
            <a:off x="96012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4" name="Rectangle 1623">
            <a:extLst>
              <a:ext uri="{FF2B5EF4-FFF2-40B4-BE49-F238E27FC236}">
                <a16:creationId xmlns:a16="http://schemas.microsoft.com/office/drawing/2014/main" id="{4C03A04E-1631-4A99-B4E5-1ADBA7C8850A}"/>
              </a:ext>
            </a:extLst>
          </p:cNvPr>
          <p:cNvSpPr/>
          <p:nvPr>
            <p:custDataLst>
              <p:tags r:id="rId168"/>
            </p:custDataLst>
          </p:nvPr>
        </p:nvSpPr>
        <p:spPr>
          <a:xfrm>
            <a:off x="96901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5" name="Rectangle 1624">
            <a:extLst>
              <a:ext uri="{FF2B5EF4-FFF2-40B4-BE49-F238E27FC236}">
                <a16:creationId xmlns:a16="http://schemas.microsoft.com/office/drawing/2014/main" id="{4E3AC166-5E18-43EA-9BD3-9FCC3ACF80BE}"/>
              </a:ext>
            </a:extLst>
          </p:cNvPr>
          <p:cNvSpPr/>
          <p:nvPr>
            <p:custDataLst>
              <p:tags r:id="rId169"/>
            </p:custDataLst>
          </p:nvPr>
        </p:nvSpPr>
        <p:spPr>
          <a:xfrm>
            <a:off x="100457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6" name="Rectangle 1625">
            <a:extLst>
              <a:ext uri="{FF2B5EF4-FFF2-40B4-BE49-F238E27FC236}">
                <a16:creationId xmlns:a16="http://schemas.microsoft.com/office/drawing/2014/main" id="{AD600652-289E-4326-8D93-3D29BDACB5A6}"/>
              </a:ext>
            </a:extLst>
          </p:cNvPr>
          <p:cNvSpPr/>
          <p:nvPr>
            <p:custDataLst>
              <p:tags r:id="rId170"/>
            </p:custDataLst>
          </p:nvPr>
        </p:nvSpPr>
        <p:spPr>
          <a:xfrm>
            <a:off x="101346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7" name="Rectangle 1626">
            <a:extLst>
              <a:ext uri="{FF2B5EF4-FFF2-40B4-BE49-F238E27FC236}">
                <a16:creationId xmlns:a16="http://schemas.microsoft.com/office/drawing/2014/main" id="{D080911F-7627-42EB-81C3-2796EDBA2F5C}"/>
              </a:ext>
            </a:extLst>
          </p:cNvPr>
          <p:cNvSpPr/>
          <p:nvPr>
            <p:custDataLst>
              <p:tags r:id="rId171"/>
            </p:custDataLst>
          </p:nvPr>
        </p:nvSpPr>
        <p:spPr>
          <a:xfrm>
            <a:off x="102235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8" name="Rectangle 1627">
            <a:extLst>
              <a:ext uri="{FF2B5EF4-FFF2-40B4-BE49-F238E27FC236}">
                <a16:creationId xmlns:a16="http://schemas.microsoft.com/office/drawing/2014/main" id="{F5630295-2449-4870-B467-78E5152F3B50}"/>
              </a:ext>
            </a:extLst>
          </p:cNvPr>
          <p:cNvSpPr/>
          <p:nvPr>
            <p:custDataLst>
              <p:tags r:id="rId172"/>
            </p:custDataLst>
          </p:nvPr>
        </p:nvSpPr>
        <p:spPr>
          <a:xfrm>
            <a:off x="10312400" y="2870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29" name="Rectangle 1628">
            <a:extLst>
              <a:ext uri="{FF2B5EF4-FFF2-40B4-BE49-F238E27FC236}">
                <a16:creationId xmlns:a16="http://schemas.microsoft.com/office/drawing/2014/main" id="{4735C182-611C-4A29-972B-536095D47196}"/>
              </a:ext>
            </a:extLst>
          </p:cNvPr>
          <p:cNvSpPr/>
          <p:nvPr>
            <p:custDataLst>
              <p:tags r:id="rId173"/>
            </p:custDataLst>
          </p:nvPr>
        </p:nvSpPr>
        <p:spPr>
          <a:xfrm>
            <a:off x="86233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0" name="Rectangle 1629">
            <a:extLst>
              <a:ext uri="{FF2B5EF4-FFF2-40B4-BE49-F238E27FC236}">
                <a16:creationId xmlns:a16="http://schemas.microsoft.com/office/drawing/2014/main" id="{63056846-38B7-463A-9FC4-5E8DD83D9482}"/>
              </a:ext>
            </a:extLst>
          </p:cNvPr>
          <p:cNvSpPr/>
          <p:nvPr>
            <p:custDataLst>
              <p:tags r:id="rId174"/>
            </p:custDataLst>
          </p:nvPr>
        </p:nvSpPr>
        <p:spPr>
          <a:xfrm>
            <a:off x="87122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1" name="Rectangle 1630">
            <a:extLst>
              <a:ext uri="{FF2B5EF4-FFF2-40B4-BE49-F238E27FC236}">
                <a16:creationId xmlns:a16="http://schemas.microsoft.com/office/drawing/2014/main" id="{1E9AA817-A4C5-4C60-A8FA-EDE4D05505B5}"/>
              </a:ext>
            </a:extLst>
          </p:cNvPr>
          <p:cNvSpPr/>
          <p:nvPr>
            <p:custDataLst>
              <p:tags r:id="rId175"/>
            </p:custDataLst>
          </p:nvPr>
        </p:nvSpPr>
        <p:spPr>
          <a:xfrm>
            <a:off x="89789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2" name="Rectangle 1631">
            <a:extLst>
              <a:ext uri="{FF2B5EF4-FFF2-40B4-BE49-F238E27FC236}">
                <a16:creationId xmlns:a16="http://schemas.microsoft.com/office/drawing/2014/main" id="{F3844D0A-166C-4095-9D11-E511237AD90A}"/>
              </a:ext>
            </a:extLst>
          </p:cNvPr>
          <p:cNvSpPr/>
          <p:nvPr>
            <p:custDataLst>
              <p:tags r:id="rId176"/>
            </p:custDataLst>
          </p:nvPr>
        </p:nvSpPr>
        <p:spPr>
          <a:xfrm>
            <a:off x="90678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3" name="Rectangle 1632">
            <a:extLst>
              <a:ext uri="{FF2B5EF4-FFF2-40B4-BE49-F238E27FC236}">
                <a16:creationId xmlns:a16="http://schemas.microsoft.com/office/drawing/2014/main" id="{0EAB52A8-16EE-4943-ACDD-6FCA9D31C169}"/>
              </a:ext>
            </a:extLst>
          </p:cNvPr>
          <p:cNvSpPr/>
          <p:nvPr>
            <p:custDataLst>
              <p:tags r:id="rId177"/>
            </p:custDataLst>
          </p:nvPr>
        </p:nvSpPr>
        <p:spPr>
          <a:xfrm>
            <a:off x="92456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4" name="Rectangle 1633">
            <a:extLst>
              <a:ext uri="{FF2B5EF4-FFF2-40B4-BE49-F238E27FC236}">
                <a16:creationId xmlns:a16="http://schemas.microsoft.com/office/drawing/2014/main" id="{90087DC1-3C31-4EA8-B8C7-9CBDF0260277}"/>
              </a:ext>
            </a:extLst>
          </p:cNvPr>
          <p:cNvSpPr/>
          <p:nvPr>
            <p:custDataLst>
              <p:tags r:id="rId178"/>
            </p:custDataLst>
          </p:nvPr>
        </p:nvSpPr>
        <p:spPr>
          <a:xfrm>
            <a:off x="93345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5" name="Rectangle 1634">
            <a:extLst>
              <a:ext uri="{FF2B5EF4-FFF2-40B4-BE49-F238E27FC236}">
                <a16:creationId xmlns:a16="http://schemas.microsoft.com/office/drawing/2014/main" id="{0690CE6E-32EC-4FD0-80BC-630E47711E5C}"/>
              </a:ext>
            </a:extLst>
          </p:cNvPr>
          <p:cNvSpPr/>
          <p:nvPr>
            <p:custDataLst>
              <p:tags r:id="rId179"/>
            </p:custDataLst>
          </p:nvPr>
        </p:nvSpPr>
        <p:spPr>
          <a:xfrm>
            <a:off x="94234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6" name="Rectangle 1635">
            <a:extLst>
              <a:ext uri="{FF2B5EF4-FFF2-40B4-BE49-F238E27FC236}">
                <a16:creationId xmlns:a16="http://schemas.microsoft.com/office/drawing/2014/main" id="{2E78AEC0-73E0-4882-9996-A8D75AB16159}"/>
              </a:ext>
            </a:extLst>
          </p:cNvPr>
          <p:cNvSpPr/>
          <p:nvPr>
            <p:custDataLst>
              <p:tags r:id="rId180"/>
            </p:custDataLst>
          </p:nvPr>
        </p:nvSpPr>
        <p:spPr>
          <a:xfrm>
            <a:off x="96012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7" name="Rectangle 1636">
            <a:extLst>
              <a:ext uri="{FF2B5EF4-FFF2-40B4-BE49-F238E27FC236}">
                <a16:creationId xmlns:a16="http://schemas.microsoft.com/office/drawing/2014/main" id="{F1813D8A-8FA8-41C1-89E0-55F7918BA0A7}"/>
              </a:ext>
            </a:extLst>
          </p:cNvPr>
          <p:cNvSpPr/>
          <p:nvPr>
            <p:custDataLst>
              <p:tags r:id="rId181"/>
            </p:custDataLst>
          </p:nvPr>
        </p:nvSpPr>
        <p:spPr>
          <a:xfrm>
            <a:off x="98679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8" name="Rectangle 1637">
            <a:extLst>
              <a:ext uri="{FF2B5EF4-FFF2-40B4-BE49-F238E27FC236}">
                <a16:creationId xmlns:a16="http://schemas.microsoft.com/office/drawing/2014/main" id="{87DA796A-3718-4767-AA00-E6AF7EF9FD58}"/>
              </a:ext>
            </a:extLst>
          </p:cNvPr>
          <p:cNvSpPr/>
          <p:nvPr>
            <p:custDataLst>
              <p:tags r:id="rId182"/>
            </p:custDataLst>
          </p:nvPr>
        </p:nvSpPr>
        <p:spPr>
          <a:xfrm>
            <a:off x="99568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39" name="Rectangle 1638">
            <a:extLst>
              <a:ext uri="{FF2B5EF4-FFF2-40B4-BE49-F238E27FC236}">
                <a16:creationId xmlns:a16="http://schemas.microsoft.com/office/drawing/2014/main" id="{576A780D-1A0C-42A3-A884-330563D06B22}"/>
              </a:ext>
            </a:extLst>
          </p:cNvPr>
          <p:cNvSpPr/>
          <p:nvPr>
            <p:custDataLst>
              <p:tags r:id="rId183"/>
            </p:custDataLst>
          </p:nvPr>
        </p:nvSpPr>
        <p:spPr>
          <a:xfrm>
            <a:off x="100457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0" name="Rectangle 1639">
            <a:extLst>
              <a:ext uri="{FF2B5EF4-FFF2-40B4-BE49-F238E27FC236}">
                <a16:creationId xmlns:a16="http://schemas.microsoft.com/office/drawing/2014/main" id="{0639A935-66D0-48D9-A10C-2D9CE07EB6A7}"/>
              </a:ext>
            </a:extLst>
          </p:cNvPr>
          <p:cNvSpPr/>
          <p:nvPr>
            <p:custDataLst>
              <p:tags r:id="rId184"/>
            </p:custDataLst>
          </p:nvPr>
        </p:nvSpPr>
        <p:spPr>
          <a:xfrm>
            <a:off x="101346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1" name="Rectangle 1640">
            <a:extLst>
              <a:ext uri="{FF2B5EF4-FFF2-40B4-BE49-F238E27FC236}">
                <a16:creationId xmlns:a16="http://schemas.microsoft.com/office/drawing/2014/main" id="{A8A16565-AEAB-4DCC-93C0-1A1E0D931A88}"/>
              </a:ext>
            </a:extLst>
          </p:cNvPr>
          <p:cNvSpPr/>
          <p:nvPr>
            <p:custDataLst>
              <p:tags r:id="rId185"/>
            </p:custDataLst>
          </p:nvPr>
        </p:nvSpPr>
        <p:spPr>
          <a:xfrm>
            <a:off x="103124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2" name="Rectangle 1641">
            <a:extLst>
              <a:ext uri="{FF2B5EF4-FFF2-40B4-BE49-F238E27FC236}">
                <a16:creationId xmlns:a16="http://schemas.microsoft.com/office/drawing/2014/main" id="{72E63483-3652-490F-8BFB-F80D6C7EC1AD}"/>
              </a:ext>
            </a:extLst>
          </p:cNvPr>
          <p:cNvSpPr/>
          <p:nvPr>
            <p:custDataLst>
              <p:tags r:id="rId186"/>
            </p:custDataLst>
          </p:nvPr>
        </p:nvSpPr>
        <p:spPr>
          <a:xfrm>
            <a:off x="104902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3" name="Rectangle 1642">
            <a:extLst>
              <a:ext uri="{FF2B5EF4-FFF2-40B4-BE49-F238E27FC236}">
                <a16:creationId xmlns:a16="http://schemas.microsoft.com/office/drawing/2014/main" id="{CD77D675-EB4B-45B2-95AD-8928A291358A}"/>
              </a:ext>
            </a:extLst>
          </p:cNvPr>
          <p:cNvSpPr/>
          <p:nvPr>
            <p:custDataLst>
              <p:tags r:id="rId187"/>
            </p:custDataLst>
          </p:nvPr>
        </p:nvSpPr>
        <p:spPr>
          <a:xfrm>
            <a:off x="10668000" y="2959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4" name="Rectangle 1643">
            <a:extLst>
              <a:ext uri="{FF2B5EF4-FFF2-40B4-BE49-F238E27FC236}">
                <a16:creationId xmlns:a16="http://schemas.microsoft.com/office/drawing/2014/main" id="{2F9C065E-C243-478A-AA41-36A071B2D476}"/>
              </a:ext>
            </a:extLst>
          </p:cNvPr>
          <p:cNvSpPr/>
          <p:nvPr>
            <p:custDataLst>
              <p:tags r:id="rId188"/>
            </p:custDataLst>
          </p:nvPr>
        </p:nvSpPr>
        <p:spPr>
          <a:xfrm>
            <a:off x="82677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5" name="Rectangle 1644">
            <a:extLst>
              <a:ext uri="{FF2B5EF4-FFF2-40B4-BE49-F238E27FC236}">
                <a16:creationId xmlns:a16="http://schemas.microsoft.com/office/drawing/2014/main" id="{5DE44568-8CA8-41C3-8772-78B9BDE53452}"/>
              </a:ext>
            </a:extLst>
          </p:cNvPr>
          <p:cNvSpPr/>
          <p:nvPr>
            <p:custDataLst>
              <p:tags r:id="rId189"/>
            </p:custDataLst>
          </p:nvPr>
        </p:nvSpPr>
        <p:spPr>
          <a:xfrm>
            <a:off x="84455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6" name="Rectangle 1645">
            <a:extLst>
              <a:ext uri="{FF2B5EF4-FFF2-40B4-BE49-F238E27FC236}">
                <a16:creationId xmlns:a16="http://schemas.microsoft.com/office/drawing/2014/main" id="{94FD538D-2995-43C4-9671-288648B23901}"/>
              </a:ext>
            </a:extLst>
          </p:cNvPr>
          <p:cNvSpPr/>
          <p:nvPr>
            <p:custDataLst>
              <p:tags r:id="rId190"/>
            </p:custDataLst>
          </p:nvPr>
        </p:nvSpPr>
        <p:spPr>
          <a:xfrm>
            <a:off x="88011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7" name="Rectangle 1646">
            <a:extLst>
              <a:ext uri="{FF2B5EF4-FFF2-40B4-BE49-F238E27FC236}">
                <a16:creationId xmlns:a16="http://schemas.microsoft.com/office/drawing/2014/main" id="{5F17344E-A038-4615-99FA-C50482E96FD5}"/>
              </a:ext>
            </a:extLst>
          </p:cNvPr>
          <p:cNvSpPr/>
          <p:nvPr>
            <p:custDataLst>
              <p:tags r:id="rId191"/>
            </p:custDataLst>
          </p:nvPr>
        </p:nvSpPr>
        <p:spPr>
          <a:xfrm>
            <a:off x="90678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8" name="Rectangle 1647">
            <a:extLst>
              <a:ext uri="{FF2B5EF4-FFF2-40B4-BE49-F238E27FC236}">
                <a16:creationId xmlns:a16="http://schemas.microsoft.com/office/drawing/2014/main" id="{F378ECDC-1933-43B8-9F2D-9E1AC5B916C4}"/>
              </a:ext>
            </a:extLst>
          </p:cNvPr>
          <p:cNvSpPr/>
          <p:nvPr>
            <p:custDataLst>
              <p:tags r:id="rId192"/>
            </p:custDataLst>
          </p:nvPr>
        </p:nvSpPr>
        <p:spPr>
          <a:xfrm>
            <a:off x="93345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49" name="Rectangle 1648">
            <a:extLst>
              <a:ext uri="{FF2B5EF4-FFF2-40B4-BE49-F238E27FC236}">
                <a16:creationId xmlns:a16="http://schemas.microsoft.com/office/drawing/2014/main" id="{33A7A7A0-65E0-4BED-947C-66B047860CAE}"/>
              </a:ext>
            </a:extLst>
          </p:cNvPr>
          <p:cNvSpPr/>
          <p:nvPr>
            <p:custDataLst>
              <p:tags r:id="rId193"/>
            </p:custDataLst>
          </p:nvPr>
        </p:nvSpPr>
        <p:spPr>
          <a:xfrm>
            <a:off x="95123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0" name="Rectangle 1649">
            <a:extLst>
              <a:ext uri="{FF2B5EF4-FFF2-40B4-BE49-F238E27FC236}">
                <a16:creationId xmlns:a16="http://schemas.microsoft.com/office/drawing/2014/main" id="{B8700DD0-6AB5-46E4-BA57-7FDA04A599C1}"/>
              </a:ext>
            </a:extLst>
          </p:cNvPr>
          <p:cNvSpPr/>
          <p:nvPr>
            <p:custDataLst>
              <p:tags r:id="rId194"/>
            </p:custDataLst>
          </p:nvPr>
        </p:nvSpPr>
        <p:spPr>
          <a:xfrm>
            <a:off x="96012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1" name="Rectangle 1650">
            <a:extLst>
              <a:ext uri="{FF2B5EF4-FFF2-40B4-BE49-F238E27FC236}">
                <a16:creationId xmlns:a16="http://schemas.microsoft.com/office/drawing/2014/main" id="{9F4ADDEE-6AB4-458E-820F-ABA04FE2A44D}"/>
              </a:ext>
            </a:extLst>
          </p:cNvPr>
          <p:cNvSpPr/>
          <p:nvPr>
            <p:custDataLst>
              <p:tags r:id="rId195"/>
            </p:custDataLst>
          </p:nvPr>
        </p:nvSpPr>
        <p:spPr>
          <a:xfrm>
            <a:off x="97790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2" name="Rectangle 1651">
            <a:extLst>
              <a:ext uri="{FF2B5EF4-FFF2-40B4-BE49-F238E27FC236}">
                <a16:creationId xmlns:a16="http://schemas.microsoft.com/office/drawing/2014/main" id="{7D0DF9F3-43AF-4651-AA7B-6AA20EB8C3D5}"/>
              </a:ext>
            </a:extLst>
          </p:cNvPr>
          <p:cNvSpPr/>
          <p:nvPr>
            <p:custDataLst>
              <p:tags r:id="rId196"/>
            </p:custDataLst>
          </p:nvPr>
        </p:nvSpPr>
        <p:spPr>
          <a:xfrm>
            <a:off x="99568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3" name="Rectangle 1652">
            <a:extLst>
              <a:ext uri="{FF2B5EF4-FFF2-40B4-BE49-F238E27FC236}">
                <a16:creationId xmlns:a16="http://schemas.microsoft.com/office/drawing/2014/main" id="{C9DFF866-9BB2-44F7-9EF4-AB6A2E7585C7}"/>
              </a:ext>
            </a:extLst>
          </p:cNvPr>
          <p:cNvSpPr/>
          <p:nvPr>
            <p:custDataLst>
              <p:tags r:id="rId197"/>
            </p:custDataLst>
          </p:nvPr>
        </p:nvSpPr>
        <p:spPr>
          <a:xfrm>
            <a:off x="101346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4" name="Rectangle 1653">
            <a:extLst>
              <a:ext uri="{FF2B5EF4-FFF2-40B4-BE49-F238E27FC236}">
                <a16:creationId xmlns:a16="http://schemas.microsoft.com/office/drawing/2014/main" id="{748EAEF0-9BD8-4218-9613-4C1E36BB13A7}"/>
              </a:ext>
            </a:extLst>
          </p:cNvPr>
          <p:cNvSpPr/>
          <p:nvPr>
            <p:custDataLst>
              <p:tags r:id="rId198"/>
            </p:custDataLst>
          </p:nvPr>
        </p:nvSpPr>
        <p:spPr>
          <a:xfrm>
            <a:off x="104902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5" name="Rectangle 1654">
            <a:extLst>
              <a:ext uri="{FF2B5EF4-FFF2-40B4-BE49-F238E27FC236}">
                <a16:creationId xmlns:a16="http://schemas.microsoft.com/office/drawing/2014/main" id="{0F1A73B9-7A76-4978-A1B3-A7CE781147D5}"/>
              </a:ext>
            </a:extLst>
          </p:cNvPr>
          <p:cNvSpPr/>
          <p:nvPr>
            <p:custDataLst>
              <p:tags r:id="rId199"/>
            </p:custDataLst>
          </p:nvPr>
        </p:nvSpPr>
        <p:spPr>
          <a:xfrm>
            <a:off x="10579100" y="3048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6" name="Rectangle 1655">
            <a:extLst>
              <a:ext uri="{FF2B5EF4-FFF2-40B4-BE49-F238E27FC236}">
                <a16:creationId xmlns:a16="http://schemas.microsoft.com/office/drawing/2014/main" id="{3C5AB51D-EB23-487A-8699-A6AF35A2FA10}"/>
              </a:ext>
            </a:extLst>
          </p:cNvPr>
          <p:cNvSpPr/>
          <p:nvPr>
            <p:custDataLst>
              <p:tags r:id="rId200"/>
            </p:custDataLst>
          </p:nvPr>
        </p:nvSpPr>
        <p:spPr>
          <a:xfrm>
            <a:off x="86233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7" name="Rectangle 1656">
            <a:extLst>
              <a:ext uri="{FF2B5EF4-FFF2-40B4-BE49-F238E27FC236}">
                <a16:creationId xmlns:a16="http://schemas.microsoft.com/office/drawing/2014/main" id="{A46565FE-A169-428C-8828-83AC9459E14B}"/>
              </a:ext>
            </a:extLst>
          </p:cNvPr>
          <p:cNvSpPr/>
          <p:nvPr>
            <p:custDataLst>
              <p:tags r:id="rId201"/>
            </p:custDataLst>
          </p:nvPr>
        </p:nvSpPr>
        <p:spPr>
          <a:xfrm>
            <a:off x="89789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8" name="Rectangle 1657">
            <a:extLst>
              <a:ext uri="{FF2B5EF4-FFF2-40B4-BE49-F238E27FC236}">
                <a16:creationId xmlns:a16="http://schemas.microsoft.com/office/drawing/2014/main" id="{22BA120E-B62D-4D6F-A041-61FF9B226B5D}"/>
              </a:ext>
            </a:extLst>
          </p:cNvPr>
          <p:cNvSpPr/>
          <p:nvPr>
            <p:custDataLst>
              <p:tags r:id="rId202"/>
            </p:custDataLst>
          </p:nvPr>
        </p:nvSpPr>
        <p:spPr>
          <a:xfrm>
            <a:off x="90678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59" name="Rectangle 1658">
            <a:extLst>
              <a:ext uri="{FF2B5EF4-FFF2-40B4-BE49-F238E27FC236}">
                <a16:creationId xmlns:a16="http://schemas.microsoft.com/office/drawing/2014/main" id="{95C14A37-F435-46B4-87D0-65823E846077}"/>
              </a:ext>
            </a:extLst>
          </p:cNvPr>
          <p:cNvSpPr/>
          <p:nvPr>
            <p:custDataLst>
              <p:tags r:id="rId203"/>
            </p:custDataLst>
          </p:nvPr>
        </p:nvSpPr>
        <p:spPr>
          <a:xfrm>
            <a:off x="91567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0" name="Rectangle 1659">
            <a:extLst>
              <a:ext uri="{FF2B5EF4-FFF2-40B4-BE49-F238E27FC236}">
                <a16:creationId xmlns:a16="http://schemas.microsoft.com/office/drawing/2014/main" id="{FFAB0395-1054-424A-8844-9DAA81FE99CD}"/>
              </a:ext>
            </a:extLst>
          </p:cNvPr>
          <p:cNvSpPr/>
          <p:nvPr>
            <p:custDataLst>
              <p:tags r:id="rId204"/>
            </p:custDataLst>
          </p:nvPr>
        </p:nvSpPr>
        <p:spPr>
          <a:xfrm>
            <a:off x="92456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1" name="Rectangle 1660">
            <a:extLst>
              <a:ext uri="{FF2B5EF4-FFF2-40B4-BE49-F238E27FC236}">
                <a16:creationId xmlns:a16="http://schemas.microsoft.com/office/drawing/2014/main" id="{3980202F-0FD7-4783-9F7E-42A792BC2B13}"/>
              </a:ext>
            </a:extLst>
          </p:cNvPr>
          <p:cNvSpPr/>
          <p:nvPr>
            <p:custDataLst>
              <p:tags r:id="rId205"/>
            </p:custDataLst>
          </p:nvPr>
        </p:nvSpPr>
        <p:spPr>
          <a:xfrm>
            <a:off x="93345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2" name="Rectangle 1661">
            <a:extLst>
              <a:ext uri="{FF2B5EF4-FFF2-40B4-BE49-F238E27FC236}">
                <a16:creationId xmlns:a16="http://schemas.microsoft.com/office/drawing/2014/main" id="{50B8755A-6839-419C-8ECB-FEC6B36D27F0}"/>
              </a:ext>
            </a:extLst>
          </p:cNvPr>
          <p:cNvSpPr/>
          <p:nvPr>
            <p:custDataLst>
              <p:tags r:id="rId206"/>
            </p:custDataLst>
          </p:nvPr>
        </p:nvSpPr>
        <p:spPr>
          <a:xfrm>
            <a:off x="96012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3" name="Rectangle 1662">
            <a:extLst>
              <a:ext uri="{FF2B5EF4-FFF2-40B4-BE49-F238E27FC236}">
                <a16:creationId xmlns:a16="http://schemas.microsoft.com/office/drawing/2014/main" id="{46671534-C97E-4F4E-8338-3EE7CC91ECC2}"/>
              </a:ext>
            </a:extLst>
          </p:cNvPr>
          <p:cNvSpPr/>
          <p:nvPr>
            <p:custDataLst>
              <p:tags r:id="rId207"/>
            </p:custDataLst>
          </p:nvPr>
        </p:nvSpPr>
        <p:spPr>
          <a:xfrm>
            <a:off x="96901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4D80DA98-149E-482F-898A-414D7E72DC1B}"/>
              </a:ext>
            </a:extLst>
          </p:cNvPr>
          <p:cNvSpPr/>
          <p:nvPr>
            <p:custDataLst>
              <p:tags r:id="rId208"/>
            </p:custDataLst>
          </p:nvPr>
        </p:nvSpPr>
        <p:spPr>
          <a:xfrm>
            <a:off x="99568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C613F626-5D51-46A6-B225-38FF5F1FB29C}"/>
              </a:ext>
            </a:extLst>
          </p:cNvPr>
          <p:cNvSpPr/>
          <p:nvPr>
            <p:custDataLst>
              <p:tags r:id="rId209"/>
            </p:custDataLst>
          </p:nvPr>
        </p:nvSpPr>
        <p:spPr>
          <a:xfrm>
            <a:off x="101346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2CFE0897-7567-44BC-8E26-DF59307D1184}"/>
              </a:ext>
            </a:extLst>
          </p:cNvPr>
          <p:cNvSpPr/>
          <p:nvPr>
            <p:custDataLst>
              <p:tags r:id="rId210"/>
            </p:custDataLst>
          </p:nvPr>
        </p:nvSpPr>
        <p:spPr>
          <a:xfrm>
            <a:off x="102235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A4CF6204-5D7C-438B-9F61-1D239D0C8F92}"/>
              </a:ext>
            </a:extLst>
          </p:cNvPr>
          <p:cNvSpPr/>
          <p:nvPr>
            <p:custDataLst>
              <p:tags r:id="rId211"/>
            </p:custDataLst>
          </p:nvPr>
        </p:nvSpPr>
        <p:spPr>
          <a:xfrm>
            <a:off x="103124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7CDC7033-5653-4721-87E6-6CAAE6383F12}"/>
              </a:ext>
            </a:extLst>
          </p:cNvPr>
          <p:cNvSpPr/>
          <p:nvPr>
            <p:custDataLst>
              <p:tags r:id="rId212"/>
            </p:custDataLst>
          </p:nvPr>
        </p:nvSpPr>
        <p:spPr>
          <a:xfrm>
            <a:off x="104013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A757E924-008A-4B7A-A8A2-90AA584EA8A2}"/>
              </a:ext>
            </a:extLst>
          </p:cNvPr>
          <p:cNvSpPr/>
          <p:nvPr>
            <p:custDataLst>
              <p:tags r:id="rId213"/>
            </p:custDataLst>
          </p:nvPr>
        </p:nvSpPr>
        <p:spPr>
          <a:xfrm>
            <a:off x="10756900" y="3136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B5D907E3-9D8F-41B6-A669-9EE521D03A11}"/>
              </a:ext>
            </a:extLst>
          </p:cNvPr>
          <p:cNvSpPr/>
          <p:nvPr>
            <p:custDataLst>
              <p:tags r:id="rId214"/>
            </p:custDataLst>
          </p:nvPr>
        </p:nvSpPr>
        <p:spPr>
          <a:xfrm>
            <a:off x="82677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2AB444DF-EEF9-4B13-BC31-4D21C0033526}"/>
              </a:ext>
            </a:extLst>
          </p:cNvPr>
          <p:cNvSpPr/>
          <p:nvPr>
            <p:custDataLst>
              <p:tags r:id="rId215"/>
            </p:custDataLst>
          </p:nvPr>
        </p:nvSpPr>
        <p:spPr>
          <a:xfrm>
            <a:off x="87122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2BD55C24-9989-4A68-8571-CB562AC698E5}"/>
              </a:ext>
            </a:extLst>
          </p:cNvPr>
          <p:cNvSpPr/>
          <p:nvPr>
            <p:custDataLst>
              <p:tags r:id="rId216"/>
            </p:custDataLst>
          </p:nvPr>
        </p:nvSpPr>
        <p:spPr>
          <a:xfrm>
            <a:off x="88011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5EB5C86A-A1D5-4EA4-8D6E-129309887BED}"/>
              </a:ext>
            </a:extLst>
          </p:cNvPr>
          <p:cNvSpPr/>
          <p:nvPr>
            <p:custDataLst>
              <p:tags r:id="rId217"/>
            </p:custDataLst>
          </p:nvPr>
        </p:nvSpPr>
        <p:spPr>
          <a:xfrm>
            <a:off x="91567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F274339F-4E13-403C-9F8D-70A1917B13DC}"/>
              </a:ext>
            </a:extLst>
          </p:cNvPr>
          <p:cNvSpPr/>
          <p:nvPr>
            <p:custDataLst>
              <p:tags r:id="rId218"/>
            </p:custDataLst>
          </p:nvPr>
        </p:nvSpPr>
        <p:spPr>
          <a:xfrm>
            <a:off x="92456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81EE91DB-2F90-4E67-A72C-6BDB737C9CD7}"/>
              </a:ext>
            </a:extLst>
          </p:cNvPr>
          <p:cNvSpPr/>
          <p:nvPr>
            <p:custDataLst>
              <p:tags r:id="rId219"/>
            </p:custDataLst>
          </p:nvPr>
        </p:nvSpPr>
        <p:spPr>
          <a:xfrm>
            <a:off x="97790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5D26C42D-7271-4763-B9D0-03E73A7A3371}"/>
              </a:ext>
            </a:extLst>
          </p:cNvPr>
          <p:cNvSpPr/>
          <p:nvPr>
            <p:custDataLst>
              <p:tags r:id="rId220"/>
            </p:custDataLst>
          </p:nvPr>
        </p:nvSpPr>
        <p:spPr>
          <a:xfrm>
            <a:off x="100457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E178904E-2665-41B4-B348-D2C9CA1D76E1}"/>
              </a:ext>
            </a:extLst>
          </p:cNvPr>
          <p:cNvSpPr/>
          <p:nvPr>
            <p:custDataLst>
              <p:tags r:id="rId221"/>
            </p:custDataLst>
          </p:nvPr>
        </p:nvSpPr>
        <p:spPr>
          <a:xfrm>
            <a:off x="102235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92CF918B-2243-4611-B817-231C3084A7DF}"/>
              </a:ext>
            </a:extLst>
          </p:cNvPr>
          <p:cNvSpPr/>
          <p:nvPr>
            <p:custDataLst>
              <p:tags r:id="rId222"/>
            </p:custDataLst>
          </p:nvPr>
        </p:nvSpPr>
        <p:spPr>
          <a:xfrm>
            <a:off x="104902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9CB79F48-7E5A-4B2A-90D9-A5D0A69E977A}"/>
              </a:ext>
            </a:extLst>
          </p:cNvPr>
          <p:cNvSpPr/>
          <p:nvPr>
            <p:custDataLst>
              <p:tags r:id="rId223"/>
            </p:custDataLst>
          </p:nvPr>
        </p:nvSpPr>
        <p:spPr>
          <a:xfrm>
            <a:off x="10579100" y="3225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DC99CB5A-9F1B-4094-8B05-639C7AB26426}"/>
              </a:ext>
            </a:extLst>
          </p:cNvPr>
          <p:cNvSpPr/>
          <p:nvPr>
            <p:custDataLst>
              <p:tags r:id="rId224"/>
            </p:custDataLst>
          </p:nvPr>
        </p:nvSpPr>
        <p:spPr>
          <a:xfrm>
            <a:off x="82677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0D636A3B-DD4A-4490-99EC-61F6D89C2184}"/>
              </a:ext>
            </a:extLst>
          </p:cNvPr>
          <p:cNvSpPr/>
          <p:nvPr>
            <p:custDataLst>
              <p:tags r:id="rId225"/>
            </p:custDataLst>
          </p:nvPr>
        </p:nvSpPr>
        <p:spPr>
          <a:xfrm>
            <a:off x="84455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94487057-ECB2-48FE-90D6-632FC40C75BE}"/>
              </a:ext>
            </a:extLst>
          </p:cNvPr>
          <p:cNvSpPr/>
          <p:nvPr>
            <p:custDataLst>
              <p:tags r:id="rId226"/>
            </p:custDataLst>
          </p:nvPr>
        </p:nvSpPr>
        <p:spPr>
          <a:xfrm>
            <a:off x="86233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6E7B80A9-5902-4050-9120-62BFA3BF083E}"/>
              </a:ext>
            </a:extLst>
          </p:cNvPr>
          <p:cNvSpPr/>
          <p:nvPr>
            <p:custDataLst>
              <p:tags r:id="rId227"/>
            </p:custDataLst>
          </p:nvPr>
        </p:nvSpPr>
        <p:spPr>
          <a:xfrm>
            <a:off x="87122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056E5B88-5917-4888-B04F-F2599255C3C4}"/>
              </a:ext>
            </a:extLst>
          </p:cNvPr>
          <p:cNvSpPr/>
          <p:nvPr>
            <p:custDataLst>
              <p:tags r:id="rId228"/>
            </p:custDataLst>
          </p:nvPr>
        </p:nvSpPr>
        <p:spPr>
          <a:xfrm>
            <a:off x="88900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94856D5F-79F0-47F0-93B3-CB744C5A53A4}"/>
              </a:ext>
            </a:extLst>
          </p:cNvPr>
          <p:cNvSpPr/>
          <p:nvPr>
            <p:custDataLst>
              <p:tags r:id="rId229"/>
            </p:custDataLst>
          </p:nvPr>
        </p:nvSpPr>
        <p:spPr>
          <a:xfrm>
            <a:off x="89789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4D9B8E3C-8E1A-410A-9EF4-73E296EA8F47}"/>
              </a:ext>
            </a:extLst>
          </p:cNvPr>
          <p:cNvSpPr/>
          <p:nvPr>
            <p:custDataLst>
              <p:tags r:id="rId230"/>
            </p:custDataLst>
          </p:nvPr>
        </p:nvSpPr>
        <p:spPr>
          <a:xfrm>
            <a:off x="92456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B69CCD82-C700-49E9-9563-7B85D30D3D81}"/>
              </a:ext>
            </a:extLst>
          </p:cNvPr>
          <p:cNvSpPr/>
          <p:nvPr>
            <p:custDataLst>
              <p:tags r:id="rId231"/>
            </p:custDataLst>
          </p:nvPr>
        </p:nvSpPr>
        <p:spPr>
          <a:xfrm>
            <a:off x="93345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079798A0-B79F-4A39-9C04-9D04A48791C0}"/>
              </a:ext>
            </a:extLst>
          </p:cNvPr>
          <p:cNvSpPr/>
          <p:nvPr>
            <p:custDataLst>
              <p:tags r:id="rId232"/>
            </p:custDataLst>
          </p:nvPr>
        </p:nvSpPr>
        <p:spPr>
          <a:xfrm>
            <a:off x="95123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7BC0FB24-4C08-4339-B5EF-D1A6B14BDDD9}"/>
              </a:ext>
            </a:extLst>
          </p:cNvPr>
          <p:cNvSpPr/>
          <p:nvPr>
            <p:custDataLst>
              <p:tags r:id="rId233"/>
            </p:custDataLst>
          </p:nvPr>
        </p:nvSpPr>
        <p:spPr>
          <a:xfrm>
            <a:off x="96901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4E5B7AE2-8988-40BC-87EA-9E7138569AF0}"/>
              </a:ext>
            </a:extLst>
          </p:cNvPr>
          <p:cNvSpPr/>
          <p:nvPr>
            <p:custDataLst>
              <p:tags r:id="rId234"/>
            </p:custDataLst>
          </p:nvPr>
        </p:nvSpPr>
        <p:spPr>
          <a:xfrm>
            <a:off x="98679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3F1709EA-9286-449A-9F0D-3EC6F0A45C23}"/>
              </a:ext>
            </a:extLst>
          </p:cNvPr>
          <p:cNvSpPr/>
          <p:nvPr>
            <p:custDataLst>
              <p:tags r:id="rId235"/>
            </p:custDataLst>
          </p:nvPr>
        </p:nvSpPr>
        <p:spPr>
          <a:xfrm>
            <a:off x="99568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8F31DBEA-776B-4F1E-9D8D-D46F7007D332}"/>
              </a:ext>
            </a:extLst>
          </p:cNvPr>
          <p:cNvSpPr/>
          <p:nvPr>
            <p:custDataLst>
              <p:tags r:id="rId236"/>
            </p:custDataLst>
          </p:nvPr>
        </p:nvSpPr>
        <p:spPr>
          <a:xfrm>
            <a:off x="101346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C322DA98-C6A4-437C-8E92-D765A15E972B}"/>
              </a:ext>
            </a:extLst>
          </p:cNvPr>
          <p:cNvSpPr/>
          <p:nvPr>
            <p:custDataLst>
              <p:tags r:id="rId237"/>
            </p:custDataLst>
          </p:nvPr>
        </p:nvSpPr>
        <p:spPr>
          <a:xfrm>
            <a:off x="102235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4" name="Rectangle 1693">
            <a:extLst>
              <a:ext uri="{FF2B5EF4-FFF2-40B4-BE49-F238E27FC236}">
                <a16:creationId xmlns:a16="http://schemas.microsoft.com/office/drawing/2014/main" id="{F9188B0F-4A2A-4744-9748-3C1523E213D9}"/>
              </a:ext>
            </a:extLst>
          </p:cNvPr>
          <p:cNvSpPr/>
          <p:nvPr>
            <p:custDataLst>
              <p:tags r:id="rId238"/>
            </p:custDataLst>
          </p:nvPr>
        </p:nvSpPr>
        <p:spPr>
          <a:xfrm>
            <a:off x="103124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5" name="Rectangle 1694">
            <a:extLst>
              <a:ext uri="{FF2B5EF4-FFF2-40B4-BE49-F238E27FC236}">
                <a16:creationId xmlns:a16="http://schemas.microsoft.com/office/drawing/2014/main" id="{C285EDBD-4153-4F24-8F2A-35BE4C48E687}"/>
              </a:ext>
            </a:extLst>
          </p:cNvPr>
          <p:cNvSpPr/>
          <p:nvPr>
            <p:custDataLst>
              <p:tags r:id="rId239"/>
            </p:custDataLst>
          </p:nvPr>
        </p:nvSpPr>
        <p:spPr>
          <a:xfrm>
            <a:off x="104013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6" name="Rectangle 1695">
            <a:extLst>
              <a:ext uri="{FF2B5EF4-FFF2-40B4-BE49-F238E27FC236}">
                <a16:creationId xmlns:a16="http://schemas.microsoft.com/office/drawing/2014/main" id="{1D65DDCE-FA37-449A-AD0F-FCDFEAE5A6F7}"/>
              </a:ext>
            </a:extLst>
          </p:cNvPr>
          <p:cNvSpPr/>
          <p:nvPr>
            <p:custDataLst>
              <p:tags r:id="rId240"/>
            </p:custDataLst>
          </p:nvPr>
        </p:nvSpPr>
        <p:spPr>
          <a:xfrm>
            <a:off x="10668000" y="3314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7" name="Rectangle 1696">
            <a:extLst>
              <a:ext uri="{FF2B5EF4-FFF2-40B4-BE49-F238E27FC236}">
                <a16:creationId xmlns:a16="http://schemas.microsoft.com/office/drawing/2014/main" id="{4205A52A-5969-4AED-A30C-8E75FBFFDEBF}"/>
              </a:ext>
            </a:extLst>
          </p:cNvPr>
          <p:cNvSpPr/>
          <p:nvPr>
            <p:custDataLst>
              <p:tags r:id="rId241"/>
            </p:custDataLst>
          </p:nvPr>
        </p:nvSpPr>
        <p:spPr>
          <a:xfrm>
            <a:off x="82677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8" name="Rectangle 1697">
            <a:extLst>
              <a:ext uri="{FF2B5EF4-FFF2-40B4-BE49-F238E27FC236}">
                <a16:creationId xmlns:a16="http://schemas.microsoft.com/office/drawing/2014/main" id="{6FD77141-F71E-4182-B95D-77691F02329D}"/>
              </a:ext>
            </a:extLst>
          </p:cNvPr>
          <p:cNvSpPr/>
          <p:nvPr>
            <p:custDataLst>
              <p:tags r:id="rId242"/>
            </p:custDataLst>
          </p:nvPr>
        </p:nvSpPr>
        <p:spPr>
          <a:xfrm>
            <a:off x="83566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9" name="Rectangle 1698">
            <a:extLst>
              <a:ext uri="{FF2B5EF4-FFF2-40B4-BE49-F238E27FC236}">
                <a16:creationId xmlns:a16="http://schemas.microsoft.com/office/drawing/2014/main" id="{4CFD0487-6592-4928-B0AD-C18532BA0664}"/>
              </a:ext>
            </a:extLst>
          </p:cNvPr>
          <p:cNvSpPr/>
          <p:nvPr>
            <p:custDataLst>
              <p:tags r:id="rId243"/>
            </p:custDataLst>
          </p:nvPr>
        </p:nvSpPr>
        <p:spPr>
          <a:xfrm>
            <a:off x="86233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0" name="Rectangle 1699">
            <a:extLst>
              <a:ext uri="{FF2B5EF4-FFF2-40B4-BE49-F238E27FC236}">
                <a16:creationId xmlns:a16="http://schemas.microsoft.com/office/drawing/2014/main" id="{8C0641FF-22E3-4EFE-B8AC-D95C698F44C6}"/>
              </a:ext>
            </a:extLst>
          </p:cNvPr>
          <p:cNvSpPr/>
          <p:nvPr>
            <p:custDataLst>
              <p:tags r:id="rId244"/>
            </p:custDataLst>
          </p:nvPr>
        </p:nvSpPr>
        <p:spPr>
          <a:xfrm>
            <a:off x="88011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1" name="Rectangle 1700">
            <a:extLst>
              <a:ext uri="{FF2B5EF4-FFF2-40B4-BE49-F238E27FC236}">
                <a16:creationId xmlns:a16="http://schemas.microsoft.com/office/drawing/2014/main" id="{05B4F0BC-B73D-47CA-8394-6FDFD0381370}"/>
              </a:ext>
            </a:extLst>
          </p:cNvPr>
          <p:cNvSpPr/>
          <p:nvPr>
            <p:custDataLst>
              <p:tags r:id="rId245"/>
            </p:custDataLst>
          </p:nvPr>
        </p:nvSpPr>
        <p:spPr>
          <a:xfrm>
            <a:off x="90678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2" name="Rectangle 1701">
            <a:extLst>
              <a:ext uri="{FF2B5EF4-FFF2-40B4-BE49-F238E27FC236}">
                <a16:creationId xmlns:a16="http://schemas.microsoft.com/office/drawing/2014/main" id="{9169B677-ED0D-4B27-AA20-88F15626EA5A}"/>
              </a:ext>
            </a:extLst>
          </p:cNvPr>
          <p:cNvSpPr/>
          <p:nvPr>
            <p:custDataLst>
              <p:tags r:id="rId246"/>
            </p:custDataLst>
          </p:nvPr>
        </p:nvSpPr>
        <p:spPr>
          <a:xfrm>
            <a:off x="92456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3" name="Rectangle 1702">
            <a:extLst>
              <a:ext uri="{FF2B5EF4-FFF2-40B4-BE49-F238E27FC236}">
                <a16:creationId xmlns:a16="http://schemas.microsoft.com/office/drawing/2014/main" id="{BEC25CD1-8122-48AC-97DC-87A1285C0A05}"/>
              </a:ext>
            </a:extLst>
          </p:cNvPr>
          <p:cNvSpPr/>
          <p:nvPr>
            <p:custDataLst>
              <p:tags r:id="rId247"/>
            </p:custDataLst>
          </p:nvPr>
        </p:nvSpPr>
        <p:spPr>
          <a:xfrm>
            <a:off x="96901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4" name="Rectangle 1703">
            <a:extLst>
              <a:ext uri="{FF2B5EF4-FFF2-40B4-BE49-F238E27FC236}">
                <a16:creationId xmlns:a16="http://schemas.microsoft.com/office/drawing/2014/main" id="{5D9E1E75-C572-401D-9BCC-27565EF2FAD0}"/>
              </a:ext>
            </a:extLst>
          </p:cNvPr>
          <p:cNvSpPr/>
          <p:nvPr>
            <p:custDataLst>
              <p:tags r:id="rId248"/>
            </p:custDataLst>
          </p:nvPr>
        </p:nvSpPr>
        <p:spPr>
          <a:xfrm>
            <a:off x="97790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5" name="Rectangle 1704">
            <a:extLst>
              <a:ext uri="{FF2B5EF4-FFF2-40B4-BE49-F238E27FC236}">
                <a16:creationId xmlns:a16="http://schemas.microsoft.com/office/drawing/2014/main" id="{32B8A88A-50EF-4F3F-BCC5-06F9968ABFB2}"/>
              </a:ext>
            </a:extLst>
          </p:cNvPr>
          <p:cNvSpPr/>
          <p:nvPr>
            <p:custDataLst>
              <p:tags r:id="rId249"/>
            </p:custDataLst>
          </p:nvPr>
        </p:nvSpPr>
        <p:spPr>
          <a:xfrm>
            <a:off x="98679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6" name="Rectangle 1705">
            <a:extLst>
              <a:ext uri="{FF2B5EF4-FFF2-40B4-BE49-F238E27FC236}">
                <a16:creationId xmlns:a16="http://schemas.microsoft.com/office/drawing/2014/main" id="{1B20C512-2E5D-4E63-8315-1B76D843D396}"/>
              </a:ext>
            </a:extLst>
          </p:cNvPr>
          <p:cNvSpPr/>
          <p:nvPr>
            <p:custDataLst>
              <p:tags r:id="rId250"/>
            </p:custDataLst>
          </p:nvPr>
        </p:nvSpPr>
        <p:spPr>
          <a:xfrm>
            <a:off x="103124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7" name="Rectangle 1706">
            <a:extLst>
              <a:ext uri="{FF2B5EF4-FFF2-40B4-BE49-F238E27FC236}">
                <a16:creationId xmlns:a16="http://schemas.microsoft.com/office/drawing/2014/main" id="{3ABCC050-9735-4776-A8A1-A23AECC77C78}"/>
              </a:ext>
            </a:extLst>
          </p:cNvPr>
          <p:cNvSpPr/>
          <p:nvPr>
            <p:custDataLst>
              <p:tags r:id="rId251"/>
            </p:custDataLst>
          </p:nvPr>
        </p:nvSpPr>
        <p:spPr>
          <a:xfrm>
            <a:off x="104902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8" name="Rectangle 1707">
            <a:extLst>
              <a:ext uri="{FF2B5EF4-FFF2-40B4-BE49-F238E27FC236}">
                <a16:creationId xmlns:a16="http://schemas.microsoft.com/office/drawing/2014/main" id="{250E31C1-2F32-454A-8B3A-B0B9A949D033}"/>
              </a:ext>
            </a:extLst>
          </p:cNvPr>
          <p:cNvSpPr/>
          <p:nvPr>
            <p:custDataLst>
              <p:tags r:id="rId252"/>
            </p:custDataLst>
          </p:nvPr>
        </p:nvSpPr>
        <p:spPr>
          <a:xfrm>
            <a:off x="10579100" y="3403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09" name="Rectangle 1708">
            <a:extLst>
              <a:ext uri="{FF2B5EF4-FFF2-40B4-BE49-F238E27FC236}">
                <a16:creationId xmlns:a16="http://schemas.microsoft.com/office/drawing/2014/main" id="{6B30C101-0966-4E1D-9953-5295374AB1AB}"/>
              </a:ext>
            </a:extLst>
          </p:cNvPr>
          <p:cNvSpPr/>
          <p:nvPr>
            <p:custDataLst>
              <p:tags r:id="rId253"/>
            </p:custDataLst>
          </p:nvPr>
        </p:nvSpPr>
        <p:spPr>
          <a:xfrm>
            <a:off x="82677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0" name="Rectangle 1709">
            <a:extLst>
              <a:ext uri="{FF2B5EF4-FFF2-40B4-BE49-F238E27FC236}">
                <a16:creationId xmlns:a16="http://schemas.microsoft.com/office/drawing/2014/main" id="{C947D8E6-6CFC-47D9-9E38-5C65131CAB82}"/>
              </a:ext>
            </a:extLst>
          </p:cNvPr>
          <p:cNvSpPr/>
          <p:nvPr>
            <p:custDataLst>
              <p:tags r:id="rId254"/>
            </p:custDataLst>
          </p:nvPr>
        </p:nvSpPr>
        <p:spPr>
          <a:xfrm>
            <a:off x="85344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1" name="Rectangle 1710">
            <a:extLst>
              <a:ext uri="{FF2B5EF4-FFF2-40B4-BE49-F238E27FC236}">
                <a16:creationId xmlns:a16="http://schemas.microsoft.com/office/drawing/2014/main" id="{A1678730-002B-4847-97A7-E4F35DB1FB02}"/>
              </a:ext>
            </a:extLst>
          </p:cNvPr>
          <p:cNvSpPr/>
          <p:nvPr>
            <p:custDataLst>
              <p:tags r:id="rId255"/>
            </p:custDataLst>
          </p:nvPr>
        </p:nvSpPr>
        <p:spPr>
          <a:xfrm>
            <a:off x="86233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2" name="Rectangle 1711">
            <a:extLst>
              <a:ext uri="{FF2B5EF4-FFF2-40B4-BE49-F238E27FC236}">
                <a16:creationId xmlns:a16="http://schemas.microsoft.com/office/drawing/2014/main" id="{1271FED2-5DB4-4B78-9F3F-4402814B4672}"/>
              </a:ext>
            </a:extLst>
          </p:cNvPr>
          <p:cNvSpPr/>
          <p:nvPr>
            <p:custDataLst>
              <p:tags r:id="rId256"/>
            </p:custDataLst>
          </p:nvPr>
        </p:nvSpPr>
        <p:spPr>
          <a:xfrm>
            <a:off x="87122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3" name="Rectangle 1712">
            <a:extLst>
              <a:ext uri="{FF2B5EF4-FFF2-40B4-BE49-F238E27FC236}">
                <a16:creationId xmlns:a16="http://schemas.microsoft.com/office/drawing/2014/main" id="{EC3577E2-2424-447C-851B-63E8CCB2190A}"/>
              </a:ext>
            </a:extLst>
          </p:cNvPr>
          <p:cNvSpPr/>
          <p:nvPr>
            <p:custDataLst>
              <p:tags r:id="rId257"/>
            </p:custDataLst>
          </p:nvPr>
        </p:nvSpPr>
        <p:spPr>
          <a:xfrm>
            <a:off x="88900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4" name="Rectangle 1713">
            <a:extLst>
              <a:ext uri="{FF2B5EF4-FFF2-40B4-BE49-F238E27FC236}">
                <a16:creationId xmlns:a16="http://schemas.microsoft.com/office/drawing/2014/main" id="{8F0A21B4-40C1-4B74-AE3F-F66354671038}"/>
              </a:ext>
            </a:extLst>
          </p:cNvPr>
          <p:cNvSpPr/>
          <p:nvPr>
            <p:custDataLst>
              <p:tags r:id="rId258"/>
            </p:custDataLst>
          </p:nvPr>
        </p:nvSpPr>
        <p:spPr>
          <a:xfrm>
            <a:off x="93345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5" name="Rectangle 1714">
            <a:extLst>
              <a:ext uri="{FF2B5EF4-FFF2-40B4-BE49-F238E27FC236}">
                <a16:creationId xmlns:a16="http://schemas.microsoft.com/office/drawing/2014/main" id="{5B13E89A-6791-4A73-B34A-297BD1FFDA0F}"/>
              </a:ext>
            </a:extLst>
          </p:cNvPr>
          <p:cNvSpPr/>
          <p:nvPr>
            <p:custDataLst>
              <p:tags r:id="rId259"/>
            </p:custDataLst>
          </p:nvPr>
        </p:nvSpPr>
        <p:spPr>
          <a:xfrm>
            <a:off x="94234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6" name="Rectangle 1715">
            <a:extLst>
              <a:ext uri="{FF2B5EF4-FFF2-40B4-BE49-F238E27FC236}">
                <a16:creationId xmlns:a16="http://schemas.microsoft.com/office/drawing/2014/main" id="{5A033D00-2DCC-4118-A1AC-0099A3E0D36C}"/>
              </a:ext>
            </a:extLst>
          </p:cNvPr>
          <p:cNvSpPr/>
          <p:nvPr>
            <p:custDataLst>
              <p:tags r:id="rId260"/>
            </p:custDataLst>
          </p:nvPr>
        </p:nvSpPr>
        <p:spPr>
          <a:xfrm>
            <a:off x="95123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7" name="Rectangle 1716">
            <a:extLst>
              <a:ext uri="{FF2B5EF4-FFF2-40B4-BE49-F238E27FC236}">
                <a16:creationId xmlns:a16="http://schemas.microsoft.com/office/drawing/2014/main" id="{CCF4D5CC-7AF5-4EEE-B87B-2DADE039265B}"/>
              </a:ext>
            </a:extLst>
          </p:cNvPr>
          <p:cNvSpPr/>
          <p:nvPr>
            <p:custDataLst>
              <p:tags r:id="rId261"/>
            </p:custDataLst>
          </p:nvPr>
        </p:nvSpPr>
        <p:spPr>
          <a:xfrm>
            <a:off x="96012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8" name="Rectangle 1717">
            <a:extLst>
              <a:ext uri="{FF2B5EF4-FFF2-40B4-BE49-F238E27FC236}">
                <a16:creationId xmlns:a16="http://schemas.microsoft.com/office/drawing/2014/main" id="{BD1BA725-253F-4114-8483-18D320D86C0C}"/>
              </a:ext>
            </a:extLst>
          </p:cNvPr>
          <p:cNvSpPr/>
          <p:nvPr>
            <p:custDataLst>
              <p:tags r:id="rId262"/>
            </p:custDataLst>
          </p:nvPr>
        </p:nvSpPr>
        <p:spPr>
          <a:xfrm>
            <a:off x="97790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19" name="Rectangle 1718">
            <a:extLst>
              <a:ext uri="{FF2B5EF4-FFF2-40B4-BE49-F238E27FC236}">
                <a16:creationId xmlns:a16="http://schemas.microsoft.com/office/drawing/2014/main" id="{6E3430B9-DCD7-418D-80DC-13007A6FD86E}"/>
              </a:ext>
            </a:extLst>
          </p:cNvPr>
          <p:cNvSpPr/>
          <p:nvPr>
            <p:custDataLst>
              <p:tags r:id="rId263"/>
            </p:custDataLst>
          </p:nvPr>
        </p:nvSpPr>
        <p:spPr>
          <a:xfrm>
            <a:off x="98679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0" name="Rectangle 1719">
            <a:extLst>
              <a:ext uri="{FF2B5EF4-FFF2-40B4-BE49-F238E27FC236}">
                <a16:creationId xmlns:a16="http://schemas.microsoft.com/office/drawing/2014/main" id="{ECD36571-4B71-40E7-9B05-69D839A4BDA1}"/>
              </a:ext>
            </a:extLst>
          </p:cNvPr>
          <p:cNvSpPr/>
          <p:nvPr>
            <p:custDataLst>
              <p:tags r:id="rId264"/>
            </p:custDataLst>
          </p:nvPr>
        </p:nvSpPr>
        <p:spPr>
          <a:xfrm>
            <a:off x="99568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1" name="Rectangle 1720">
            <a:extLst>
              <a:ext uri="{FF2B5EF4-FFF2-40B4-BE49-F238E27FC236}">
                <a16:creationId xmlns:a16="http://schemas.microsoft.com/office/drawing/2014/main" id="{307E865E-A095-4880-9578-2FECB04D9988}"/>
              </a:ext>
            </a:extLst>
          </p:cNvPr>
          <p:cNvSpPr/>
          <p:nvPr>
            <p:custDataLst>
              <p:tags r:id="rId265"/>
            </p:custDataLst>
          </p:nvPr>
        </p:nvSpPr>
        <p:spPr>
          <a:xfrm>
            <a:off x="101346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2" name="Rectangle 1721">
            <a:extLst>
              <a:ext uri="{FF2B5EF4-FFF2-40B4-BE49-F238E27FC236}">
                <a16:creationId xmlns:a16="http://schemas.microsoft.com/office/drawing/2014/main" id="{D527E037-AEDF-40E3-835A-1D04662293EC}"/>
              </a:ext>
            </a:extLst>
          </p:cNvPr>
          <p:cNvSpPr/>
          <p:nvPr>
            <p:custDataLst>
              <p:tags r:id="rId266"/>
            </p:custDataLst>
          </p:nvPr>
        </p:nvSpPr>
        <p:spPr>
          <a:xfrm>
            <a:off x="102235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3" name="Rectangle 1722">
            <a:extLst>
              <a:ext uri="{FF2B5EF4-FFF2-40B4-BE49-F238E27FC236}">
                <a16:creationId xmlns:a16="http://schemas.microsoft.com/office/drawing/2014/main" id="{E8126771-8604-40F5-BE99-5BADB7578ABD}"/>
              </a:ext>
            </a:extLst>
          </p:cNvPr>
          <p:cNvSpPr/>
          <p:nvPr>
            <p:custDataLst>
              <p:tags r:id="rId267"/>
            </p:custDataLst>
          </p:nvPr>
        </p:nvSpPr>
        <p:spPr>
          <a:xfrm>
            <a:off x="103124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4" name="Rectangle 1723">
            <a:extLst>
              <a:ext uri="{FF2B5EF4-FFF2-40B4-BE49-F238E27FC236}">
                <a16:creationId xmlns:a16="http://schemas.microsoft.com/office/drawing/2014/main" id="{DE7DADAA-BEA6-4BBA-A813-FF60914781E1}"/>
              </a:ext>
            </a:extLst>
          </p:cNvPr>
          <p:cNvSpPr/>
          <p:nvPr>
            <p:custDataLst>
              <p:tags r:id="rId268"/>
            </p:custDataLst>
          </p:nvPr>
        </p:nvSpPr>
        <p:spPr>
          <a:xfrm>
            <a:off x="104013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5" name="Rectangle 1724">
            <a:extLst>
              <a:ext uri="{FF2B5EF4-FFF2-40B4-BE49-F238E27FC236}">
                <a16:creationId xmlns:a16="http://schemas.microsoft.com/office/drawing/2014/main" id="{219E9BE3-5DEE-4286-9E8C-776BD83B9734}"/>
              </a:ext>
            </a:extLst>
          </p:cNvPr>
          <p:cNvSpPr/>
          <p:nvPr>
            <p:custDataLst>
              <p:tags r:id="rId269"/>
            </p:custDataLst>
          </p:nvPr>
        </p:nvSpPr>
        <p:spPr>
          <a:xfrm>
            <a:off x="105791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6" name="Rectangle 1725">
            <a:extLst>
              <a:ext uri="{FF2B5EF4-FFF2-40B4-BE49-F238E27FC236}">
                <a16:creationId xmlns:a16="http://schemas.microsoft.com/office/drawing/2014/main" id="{AE7B3DBD-0773-4A8E-BA18-AF1C3AC084FE}"/>
              </a:ext>
            </a:extLst>
          </p:cNvPr>
          <p:cNvSpPr/>
          <p:nvPr>
            <p:custDataLst>
              <p:tags r:id="rId270"/>
            </p:custDataLst>
          </p:nvPr>
        </p:nvSpPr>
        <p:spPr>
          <a:xfrm>
            <a:off x="10756900" y="3492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7" name="Rectangle 1726">
            <a:extLst>
              <a:ext uri="{FF2B5EF4-FFF2-40B4-BE49-F238E27FC236}">
                <a16:creationId xmlns:a16="http://schemas.microsoft.com/office/drawing/2014/main" id="{B42947A4-5FD4-4A01-A127-69481F2D46EE}"/>
              </a:ext>
            </a:extLst>
          </p:cNvPr>
          <p:cNvSpPr/>
          <p:nvPr>
            <p:custDataLst>
              <p:tags r:id="rId271"/>
            </p:custDataLst>
          </p:nvPr>
        </p:nvSpPr>
        <p:spPr>
          <a:xfrm>
            <a:off x="82677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8" name="Rectangle 1727">
            <a:extLst>
              <a:ext uri="{FF2B5EF4-FFF2-40B4-BE49-F238E27FC236}">
                <a16:creationId xmlns:a16="http://schemas.microsoft.com/office/drawing/2014/main" id="{F115CB1E-3279-4CCC-89E9-C4CBFE85AE31}"/>
              </a:ext>
            </a:extLst>
          </p:cNvPr>
          <p:cNvSpPr/>
          <p:nvPr>
            <p:custDataLst>
              <p:tags r:id="rId272"/>
            </p:custDataLst>
          </p:nvPr>
        </p:nvSpPr>
        <p:spPr>
          <a:xfrm>
            <a:off x="84455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29" name="Rectangle 1728">
            <a:extLst>
              <a:ext uri="{FF2B5EF4-FFF2-40B4-BE49-F238E27FC236}">
                <a16:creationId xmlns:a16="http://schemas.microsoft.com/office/drawing/2014/main" id="{3C2707F9-1EEB-4AAD-8254-7001215C0EB2}"/>
              </a:ext>
            </a:extLst>
          </p:cNvPr>
          <p:cNvSpPr/>
          <p:nvPr>
            <p:custDataLst>
              <p:tags r:id="rId273"/>
            </p:custDataLst>
          </p:nvPr>
        </p:nvSpPr>
        <p:spPr>
          <a:xfrm>
            <a:off x="85344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0" name="Rectangle 1729">
            <a:extLst>
              <a:ext uri="{FF2B5EF4-FFF2-40B4-BE49-F238E27FC236}">
                <a16:creationId xmlns:a16="http://schemas.microsoft.com/office/drawing/2014/main" id="{E52ADD7E-AFAA-44C3-AE29-FF152F84FBB2}"/>
              </a:ext>
            </a:extLst>
          </p:cNvPr>
          <p:cNvSpPr/>
          <p:nvPr>
            <p:custDataLst>
              <p:tags r:id="rId274"/>
            </p:custDataLst>
          </p:nvPr>
        </p:nvSpPr>
        <p:spPr>
          <a:xfrm>
            <a:off x="87122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1" name="Rectangle 1730">
            <a:extLst>
              <a:ext uri="{FF2B5EF4-FFF2-40B4-BE49-F238E27FC236}">
                <a16:creationId xmlns:a16="http://schemas.microsoft.com/office/drawing/2014/main" id="{E10658D3-CB29-4D4C-BDDF-5E6CB261B120}"/>
              </a:ext>
            </a:extLst>
          </p:cNvPr>
          <p:cNvSpPr/>
          <p:nvPr>
            <p:custDataLst>
              <p:tags r:id="rId275"/>
            </p:custDataLst>
          </p:nvPr>
        </p:nvSpPr>
        <p:spPr>
          <a:xfrm>
            <a:off x="88011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2" name="Rectangle 1731">
            <a:extLst>
              <a:ext uri="{FF2B5EF4-FFF2-40B4-BE49-F238E27FC236}">
                <a16:creationId xmlns:a16="http://schemas.microsoft.com/office/drawing/2014/main" id="{8206D001-2897-46F7-A511-4BA82349ACFC}"/>
              </a:ext>
            </a:extLst>
          </p:cNvPr>
          <p:cNvSpPr/>
          <p:nvPr>
            <p:custDataLst>
              <p:tags r:id="rId276"/>
            </p:custDataLst>
          </p:nvPr>
        </p:nvSpPr>
        <p:spPr>
          <a:xfrm>
            <a:off x="89789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3" name="Rectangle 1732">
            <a:extLst>
              <a:ext uri="{FF2B5EF4-FFF2-40B4-BE49-F238E27FC236}">
                <a16:creationId xmlns:a16="http://schemas.microsoft.com/office/drawing/2014/main" id="{B15C4ADA-EA25-4382-982C-6AF081CB6AD1}"/>
              </a:ext>
            </a:extLst>
          </p:cNvPr>
          <p:cNvSpPr/>
          <p:nvPr>
            <p:custDataLst>
              <p:tags r:id="rId277"/>
            </p:custDataLst>
          </p:nvPr>
        </p:nvSpPr>
        <p:spPr>
          <a:xfrm>
            <a:off x="94234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4" name="Rectangle 1733">
            <a:extLst>
              <a:ext uri="{FF2B5EF4-FFF2-40B4-BE49-F238E27FC236}">
                <a16:creationId xmlns:a16="http://schemas.microsoft.com/office/drawing/2014/main" id="{55F300CA-DEC2-4D80-BA1B-2574AF2AF8E2}"/>
              </a:ext>
            </a:extLst>
          </p:cNvPr>
          <p:cNvSpPr/>
          <p:nvPr>
            <p:custDataLst>
              <p:tags r:id="rId278"/>
            </p:custDataLst>
          </p:nvPr>
        </p:nvSpPr>
        <p:spPr>
          <a:xfrm>
            <a:off x="95123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5" name="Rectangle 1734">
            <a:extLst>
              <a:ext uri="{FF2B5EF4-FFF2-40B4-BE49-F238E27FC236}">
                <a16:creationId xmlns:a16="http://schemas.microsoft.com/office/drawing/2014/main" id="{12B90B04-3E3E-4458-A33A-80F325FD7BDB}"/>
              </a:ext>
            </a:extLst>
          </p:cNvPr>
          <p:cNvSpPr/>
          <p:nvPr>
            <p:custDataLst>
              <p:tags r:id="rId279"/>
            </p:custDataLst>
          </p:nvPr>
        </p:nvSpPr>
        <p:spPr>
          <a:xfrm>
            <a:off x="96012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6" name="Rectangle 1735">
            <a:extLst>
              <a:ext uri="{FF2B5EF4-FFF2-40B4-BE49-F238E27FC236}">
                <a16:creationId xmlns:a16="http://schemas.microsoft.com/office/drawing/2014/main" id="{A26BE6A4-3AE8-41A1-B4FE-CFDF815938F2}"/>
              </a:ext>
            </a:extLst>
          </p:cNvPr>
          <p:cNvSpPr/>
          <p:nvPr>
            <p:custDataLst>
              <p:tags r:id="rId280"/>
            </p:custDataLst>
          </p:nvPr>
        </p:nvSpPr>
        <p:spPr>
          <a:xfrm>
            <a:off x="96901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7" name="Rectangle 1736">
            <a:extLst>
              <a:ext uri="{FF2B5EF4-FFF2-40B4-BE49-F238E27FC236}">
                <a16:creationId xmlns:a16="http://schemas.microsoft.com/office/drawing/2014/main" id="{127A37D3-0BD4-48A1-A301-51C072173C59}"/>
              </a:ext>
            </a:extLst>
          </p:cNvPr>
          <p:cNvSpPr/>
          <p:nvPr>
            <p:custDataLst>
              <p:tags r:id="rId281"/>
            </p:custDataLst>
          </p:nvPr>
        </p:nvSpPr>
        <p:spPr>
          <a:xfrm>
            <a:off x="100457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8" name="Rectangle 1737">
            <a:extLst>
              <a:ext uri="{FF2B5EF4-FFF2-40B4-BE49-F238E27FC236}">
                <a16:creationId xmlns:a16="http://schemas.microsoft.com/office/drawing/2014/main" id="{78A393FC-5ED3-4911-B940-90636CA0975D}"/>
              </a:ext>
            </a:extLst>
          </p:cNvPr>
          <p:cNvSpPr/>
          <p:nvPr>
            <p:custDataLst>
              <p:tags r:id="rId282"/>
            </p:custDataLst>
          </p:nvPr>
        </p:nvSpPr>
        <p:spPr>
          <a:xfrm>
            <a:off x="101346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39" name="Rectangle 1738">
            <a:extLst>
              <a:ext uri="{FF2B5EF4-FFF2-40B4-BE49-F238E27FC236}">
                <a16:creationId xmlns:a16="http://schemas.microsoft.com/office/drawing/2014/main" id="{621ACC5F-1229-44B1-BC08-C6B28B2241E9}"/>
              </a:ext>
            </a:extLst>
          </p:cNvPr>
          <p:cNvSpPr/>
          <p:nvPr>
            <p:custDataLst>
              <p:tags r:id="rId283"/>
            </p:custDataLst>
          </p:nvPr>
        </p:nvSpPr>
        <p:spPr>
          <a:xfrm>
            <a:off x="103124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0" name="Rectangle 1739">
            <a:extLst>
              <a:ext uri="{FF2B5EF4-FFF2-40B4-BE49-F238E27FC236}">
                <a16:creationId xmlns:a16="http://schemas.microsoft.com/office/drawing/2014/main" id="{182AF2B1-F35B-47B7-AE65-64672DE6DE6D}"/>
              </a:ext>
            </a:extLst>
          </p:cNvPr>
          <p:cNvSpPr/>
          <p:nvPr>
            <p:custDataLst>
              <p:tags r:id="rId284"/>
            </p:custDataLst>
          </p:nvPr>
        </p:nvSpPr>
        <p:spPr>
          <a:xfrm>
            <a:off x="104013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1" name="Rectangle 1740">
            <a:extLst>
              <a:ext uri="{FF2B5EF4-FFF2-40B4-BE49-F238E27FC236}">
                <a16:creationId xmlns:a16="http://schemas.microsoft.com/office/drawing/2014/main" id="{AAA856EA-33F0-4125-9BBA-31664CA45EDB}"/>
              </a:ext>
            </a:extLst>
          </p:cNvPr>
          <p:cNvSpPr/>
          <p:nvPr>
            <p:custDataLst>
              <p:tags r:id="rId285"/>
            </p:custDataLst>
          </p:nvPr>
        </p:nvSpPr>
        <p:spPr>
          <a:xfrm>
            <a:off x="10579100" y="3581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2" name="Rectangle 1741">
            <a:extLst>
              <a:ext uri="{FF2B5EF4-FFF2-40B4-BE49-F238E27FC236}">
                <a16:creationId xmlns:a16="http://schemas.microsoft.com/office/drawing/2014/main" id="{28531D2C-58ED-42D7-A8C1-DD0B2CE777CC}"/>
              </a:ext>
            </a:extLst>
          </p:cNvPr>
          <p:cNvSpPr/>
          <p:nvPr>
            <p:custDataLst>
              <p:tags r:id="rId286"/>
            </p:custDataLst>
          </p:nvPr>
        </p:nvSpPr>
        <p:spPr>
          <a:xfrm>
            <a:off x="82677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3" name="Rectangle 1742">
            <a:extLst>
              <a:ext uri="{FF2B5EF4-FFF2-40B4-BE49-F238E27FC236}">
                <a16:creationId xmlns:a16="http://schemas.microsoft.com/office/drawing/2014/main" id="{5A8EAF39-1E27-4F51-8FE8-02B65FCE0E54}"/>
              </a:ext>
            </a:extLst>
          </p:cNvPr>
          <p:cNvSpPr/>
          <p:nvPr>
            <p:custDataLst>
              <p:tags r:id="rId287"/>
            </p:custDataLst>
          </p:nvPr>
        </p:nvSpPr>
        <p:spPr>
          <a:xfrm>
            <a:off x="84455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4" name="Rectangle 1743">
            <a:extLst>
              <a:ext uri="{FF2B5EF4-FFF2-40B4-BE49-F238E27FC236}">
                <a16:creationId xmlns:a16="http://schemas.microsoft.com/office/drawing/2014/main" id="{45F54BF1-45DB-4CAF-A52D-A1BDB9AEB0B7}"/>
              </a:ext>
            </a:extLst>
          </p:cNvPr>
          <p:cNvSpPr/>
          <p:nvPr>
            <p:custDataLst>
              <p:tags r:id="rId288"/>
            </p:custDataLst>
          </p:nvPr>
        </p:nvSpPr>
        <p:spPr>
          <a:xfrm>
            <a:off x="85344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5" name="Rectangle 1744">
            <a:extLst>
              <a:ext uri="{FF2B5EF4-FFF2-40B4-BE49-F238E27FC236}">
                <a16:creationId xmlns:a16="http://schemas.microsoft.com/office/drawing/2014/main" id="{5058BA9B-81CA-4262-A357-85C9945FE423}"/>
              </a:ext>
            </a:extLst>
          </p:cNvPr>
          <p:cNvSpPr/>
          <p:nvPr>
            <p:custDataLst>
              <p:tags r:id="rId289"/>
            </p:custDataLst>
          </p:nvPr>
        </p:nvSpPr>
        <p:spPr>
          <a:xfrm>
            <a:off x="86233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6" name="Rectangle 1745">
            <a:extLst>
              <a:ext uri="{FF2B5EF4-FFF2-40B4-BE49-F238E27FC236}">
                <a16:creationId xmlns:a16="http://schemas.microsoft.com/office/drawing/2014/main" id="{A571D40A-5094-4D05-8681-EBE9C0E8654C}"/>
              </a:ext>
            </a:extLst>
          </p:cNvPr>
          <p:cNvSpPr/>
          <p:nvPr>
            <p:custDataLst>
              <p:tags r:id="rId290"/>
            </p:custDataLst>
          </p:nvPr>
        </p:nvSpPr>
        <p:spPr>
          <a:xfrm>
            <a:off x="87122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7" name="Rectangle 1746">
            <a:extLst>
              <a:ext uri="{FF2B5EF4-FFF2-40B4-BE49-F238E27FC236}">
                <a16:creationId xmlns:a16="http://schemas.microsoft.com/office/drawing/2014/main" id="{E854857A-549A-4175-AC60-73AF4332AD8D}"/>
              </a:ext>
            </a:extLst>
          </p:cNvPr>
          <p:cNvSpPr/>
          <p:nvPr>
            <p:custDataLst>
              <p:tags r:id="rId291"/>
            </p:custDataLst>
          </p:nvPr>
        </p:nvSpPr>
        <p:spPr>
          <a:xfrm>
            <a:off x="88900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8" name="Rectangle 1747">
            <a:extLst>
              <a:ext uri="{FF2B5EF4-FFF2-40B4-BE49-F238E27FC236}">
                <a16:creationId xmlns:a16="http://schemas.microsoft.com/office/drawing/2014/main" id="{567F4AE7-E9F4-42A8-B390-000D3E076263}"/>
              </a:ext>
            </a:extLst>
          </p:cNvPr>
          <p:cNvSpPr/>
          <p:nvPr>
            <p:custDataLst>
              <p:tags r:id="rId292"/>
            </p:custDataLst>
          </p:nvPr>
        </p:nvSpPr>
        <p:spPr>
          <a:xfrm>
            <a:off x="90678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49" name="Rectangle 1748">
            <a:extLst>
              <a:ext uri="{FF2B5EF4-FFF2-40B4-BE49-F238E27FC236}">
                <a16:creationId xmlns:a16="http://schemas.microsoft.com/office/drawing/2014/main" id="{E2DBC6B3-0C03-466C-82FB-E164F292E114}"/>
              </a:ext>
            </a:extLst>
          </p:cNvPr>
          <p:cNvSpPr/>
          <p:nvPr>
            <p:custDataLst>
              <p:tags r:id="rId293"/>
            </p:custDataLst>
          </p:nvPr>
        </p:nvSpPr>
        <p:spPr>
          <a:xfrm>
            <a:off x="91567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0" name="Rectangle 1749">
            <a:extLst>
              <a:ext uri="{FF2B5EF4-FFF2-40B4-BE49-F238E27FC236}">
                <a16:creationId xmlns:a16="http://schemas.microsoft.com/office/drawing/2014/main" id="{0DE0CF6A-7AC3-4C6E-9DB7-D572A4C51A07}"/>
              </a:ext>
            </a:extLst>
          </p:cNvPr>
          <p:cNvSpPr/>
          <p:nvPr>
            <p:custDataLst>
              <p:tags r:id="rId294"/>
            </p:custDataLst>
          </p:nvPr>
        </p:nvSpPr>
        <p:spPr>
          <a:xfrm>
            <a:off x="92456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1" name="Rectangle 1750">
            <a:extLst>
              <a:ext uri="{FF2B5EF4-FFF2-40B4-BE49-F238E27FC236}">
                <a16:creationId xmlns:a16="http://schemas.microsoft.com/office/drawing/2014/main" id="{70FE1D70-AE95-4C83-ACF1-1E6CB401B875}"/>
              </a:ext>
            </a:extLst>
          </p:cNvPr>
          <p:cNvSpPr/>
          <p:nvPr>
            <p:custDataLst>
              <p:tags r:id="rId295"/>
            </p:custDataLst>
          </p:nvPr>
        </p:nvSpPr>
        <p:spPr>
          <a:xfrm>
            <a:off x="93345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2" name="Rectangle 1751">
            <a:extLst>
              <a:ext uri="{FF2B5EF4-FFF2-40B4-BE49-F238E27FC236}">
                <a16:creationId xmlns:a16="http://schemas.microsoft.com/office/drawing/2014/main" id="{E94DDE79-D3E3-4ACE-8CFA-CE7376EC85C0}"/>
              </a:ext>
            </a:extLst>
          </p:cNvPr>
          <p:cNvSpPr/>
          <p:nvPr>
            <p:custDataLst>
              <p:tags r:id="rId296"/>
            </p:custDataLst>
          </p:nvPr>
        </p:nvSpPr>
        <p:spPr>
          <a:xfrm>
            <a:off x="94234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3" name="Rectangle 1752">
            <a:extLst>
              <a:ext uri="{FF2B5EF4-FFF2-40B4-BE49-F238E27FC236}">
                <a16:creationId xmlns:a16="http://schemas.microsoft.com/office/drawing/2014/main" id="{6A5333CA-0CD6-4AAD-887D-6CFEC0A91CCB}"/>
              </a:ext>
            </a:extLst>
          </p:cNvPr>
          <p:cNvSpPr/>
          <p:nvPr>
            <p:custDataLst>
              <p:tags r:id="rId297"/>
            </p:custDataLst>
          </p:nvPr>
        </p:nvSpPr>
        <p:spPr>
          <a:xfrm>
            <a:off x="96012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4" name="Rectangle 1753">
            <a:extLst>
              <a:ext uri="{FF2B5EF4-FFF2-40B4-BE49-F238E27FC236}">
                <a16:creationId xmlns:a16="http://schemas.microsoft.com/office/drawing/2014/main" id="{2C761CBE-2592-4C3D-8863-CF57395DEA11}"/>
              </a:ext>
            </a:extLst>
          </p:cNvPr>
          <p:cNvSpPr/>
          <p:nvPr>
            <p:custDataLst>
              <p:tags r:id="rId298"/>
            </p:custDataLst>
          </p:nvPr>
        </p:nvSpPr>
        <p:spPr>
          <a:xfrm>
            <a:off x="99568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5" name="Rectangle 1754">
            <a:extLst>
              <a:ext uri="{FF2B5EF4-FFF2-40B4-BE49-F238E27FC236}">
                <a16:creationId xmlns:a16="http://schemas.microsoft.com/office/drawing/2014/main" id="{65572761-0750-4EB8-98BE-8654AB0DBDDB}"/>
              </a:ext>
            </a:extLst>
          </p:cNvPr>
          <p:cNvSpPr/>
          <p:nvPr>
            <p:custDataLst>
              <p:tags r:id="rId299"/>
            </p:custDataLst>
          </p:nvPr>
        </p:nvSpPr>
        <p:spPr>
          <a:xfrm>
            <a:off x="100457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6" name="Rectangle 1755">
            <a:extLst>
              <a:ext uri="{FF2B5EF4-FFF2-40B4-BE49-F238E27FC236}">
                <a16:creationId xmlns:a16="http://schemas.microsoft.com/office/drawing/2014/main" id="{8FF6B3AB-CDFB-4123-99D0-7A4842B564F0}"/>
              </a:ext>
            </a:extLst>
          </p:cNvPr>
          <p:cNvSpPr/>
          <p:nvPr>
            <p:custDataLst>
              <p:tags r:id="rId300"/>
            </p:custDataLst>
          </p:nvPr>
        </p:nvSpPr>
        <p:spPr>
          <a:xfrm>
            <a:off x="103124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7" name="Rectangle 1756">
            <a:extLst>
              <a:ext uri="{FF2B5EF4-FFF2-40B4-BE49-F238E27FC236}">
                <a16:creationId xmlns:a16="http://schemas.microsoft.com/office/drawing/2014/main" id="{C5AF5EF9-6311-4F65-A50B-4DB0F00ABE7A}"/>
              </a:ext>
            </a:extLst>
          </p:cNvPr>
          <p:cNvSpPr/>
          <p:nvPr>
            <p:custDataLst>
              <p:tags r:id="rId301"/>
            </p:custDataLst>
          </p:nvPr>
        </p:nvSpPr>
        <p:spPr>
          <a:xfrm>
            <a:off x="104013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8" name="Rectangle 1757">
            <a:extLst>
              <a:ext uri="{FF2B5EF4-FFF2-40B4-BE49-F238E27FC236}">
                <a16:creationId xmlns:a16="http://schemas.microsoft.com/office/drawing/2014/main" id="{C1289CA3-0896-4C33-BBA3-1FC9FD5D5B53}"/>
              </a:ext>
            </a:extLst>
          </p:cNvPr>
          <p:cNvSpPr/>
          <p:nvPr>
            <p:custDataLst>
              <p:tags r:id="rId302"/>
            </p:custDataLst>
          </p:nvPr>
        </p:nvSpPr>
        <p:spPr>
          <a:xfrm>
            <a:off x="10668000" y="36703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59" name="Rectangle 1758">
            <a:extLst>
              <a:ext uri="{FF2B5EF4-FFF2-40B4-BE49-F238E27FC236}">
                <a16:creationId xmlns:a16="http://schemas.microsoft.com/office/drawing/2014/main" id="{7D3B702A-97BB-41CC-A40A-6D25CB0B04F3}"/>
              </a:ext>
            </a:extLst>
          </p:cNvPr>
          <p:cNvSpPr/>
          <p:nvPr>
            <p:custDataLst>
              <p:tags r:id="rId303"/>
            </p:custDataLst>
          </p:nvPr>
        </p:nvSpPr>
        <p:spPr>
          <a:xfrm>
            <a:off x="82677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0" name="Rectangle 1759">
            <a:extLst>
              <a:ext uri="{FF2B5EF4-FFF2-40B4-BE49-F238E27FC236}">
                <a16:creationId xmlns:a16="http://schemas.microsoft.com/office/drawing/2014/main" id="{9EBEA321-BE11-4AAC-9E66-049518B142AC}"/>
              </a:ext>
            </a:extLst>
          </p:cNvPr>
          <p:cNvSpPr/>
          <p:nvPr>
            <p:custDataLst>
              <p:tags r:id="rId304"/>
            </p:custDataLst>
          </p:nvPr>
        </p:nvSpPr>
        <p:spPr>
          <a:xfrm>
            <a:off x="86233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1" name="Rectangle 1760">
            <a:extLst>
              <a:ext uri="{FF2B5EF4-FFF2-40B4-BE49-F238E27FC236}">
                <a16:creationId xmlns:a16="http://schemas.microsoft.com/office/drawing/2014/main" id="{6AB979D3-3494-43CF-8B3C-FC35533A8F65}"/>
              </a:ext>
            </a:extLst>
          </p:cNvPr>
          <p:cNvSpPr/>
          <p:nvPr>
            <p:custDataLst>
              <p:tags r:id="rId305"/>
            </p:custDataLst>
          </p:nvPr>
        </p:nvSpPr>
        <p:spPr>
          <a:xfrm>
            <a:off x="87122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2" name="Rectangle 1761">
            <a:extLst>
              <a:ext uri="{FF2B5EF4-FFF2-40B4-BE49-F238E27FC236}">
                <a16:creationId xmlns:a16="http://schemas.microsoft.com/office/drawing/2014/main" id="{2804B736-B78C-4FE2-86D7-9107D7745EA6}"/>
              </a:ext>
            </a:extLst>
          </p:cNvPr>
          <p:cNvSpPr/>
          <p:nvPr>
            <p:custDataLst>
              <p:tags r:id="rId306"/>
            </p:custDataLst>
          </p:nvPr>
        </p:nvSpPr>
        <p:spPr>
          <a:xfrm>
            <a:off x="88011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3" name="Rectangle 1762">
            <a:extLst>
              <a:ext uri="{FF2B5EF4-FFF2-40B4-BE49-F238E27FC236}">
                <a16:creationId xmlns:a16="http://schemas.microsoft.com/office/drawing/2014/main" id="{0F708E1E-91C5-43FC-9B04-04609145FC58}"/>
              </a:ext>
            </a:extLst>
          </p:cNvPr>
          <p:cNvSpPr/>
          <p:nvPr>
            <p:custDataLst>
              <p:tags r:id="rId307"/>
            </p:custDataLst>
          </p:nvPr>
        </p:nvSpPr>
        <p:spPr>
          <a:xfrm>
            <a:off x="91567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4" name="Rectangle 1763">
            <a:extLst>
              <a:ext uri="{FF2B5EF4-FFF2-40B4-BE49-F238E27FC236}">
                <a16:creationId xmlns:a16="http://schemas.microsoft.com/office/drawing/2014/main" id="{606378E7-5350-4C84-8AD5-BF3FF601413B}"/>
              </a:ext>
            </a:extLst>
          </p:cNvPr>
          <p:cNvSpPr/>
          <p:nvPr>
            <p:custDataLst>
              <p:tags r:id="rId308"/>
            </p:custDataLst>
          </p:nvPr>
        </p:nvSpPr>
        <p:spPr>
          <a:xfrm>
            <a:off x="92456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5" name="Rectangle 1764">
            <a:extLst>
              <a:ext uri="{FF2B5EF4-FFF2-40B4-BE49-F238E27FC236}">
                <a16:creationId xmlns:a16="http://schemas.microsoft.com/office/drawing/2014/main" id="{6EDF2DD5-6D1D-440C-90CB-C6F7248AF4EC}"/>
              </a:ext>
            </a:extLst>
          </p:cNvPr>
          <p:cNvSpPr/>
          <p:nvPr>
            <p:custDataLst>
              <p:tags r:id="rId309"/>
            </p:custDataLst>
          </p:nvPr>
        </p:nvSpPr>
        <p:spPr>
          <a:xfrm>
            <a:off x="95123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6" name="Rectangle 1765">
            <a:extLst>
              <a:ext uri="{FF2B5EF4-FFF2-40B4-BE49-F238E27FC236}">
                <a16:creationId xmlns:a16="http://schemas.microsoft.com/office/drawing/2014/main" id="{90ADBDC1-EB9D-4C42-A055-0B9F18B7C817}"/>
              </a:ext>
            </a:extLst>
          </p:cNvPr>
          <p:cNvSpPr/>
          <p:nvPr>
            <p:custDataLst>
              <p:tags r:id="rId310"/>
            </p:custDataLst>
          </p:nvPr>
        </p:nvSpPr>
        <p:spPr>
          <a:xfrm>
            <a:off x="96012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7" name="Rectangle 1766">
            <a:extLst>
              <a:ext uri="{FF2B5EF4-FFF2-40B4-BE49-F238E27FC236}">
                <a16:creationId xmlns:a16="http://schemas.microsoft.com/office/drawing/2014/main" id="{3C6C1964-1F34-40B7-B72D-31DBB161B3FD}"/>
              </a:ext>
            </a:extLst>
          </p:cNvPr>
          <p:cNvSpPr/>
          <p:nvPr>
            <p:custDataLst>
              <p:tags r:id="rId311"/>
            </p:custDataLst>
          </p:nvPr>
        </p:nvSpPr>
        <p:spPr>
          <a:xfrm>
            <a:off x="97790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8" name="Rectangle 1767">
            <a:extLst>
              <a:ext uri="{FF2B5EF4-FFF2-40B4-BE49-F238E27FC236}">
                <a16:creationId xmlns:a16="http://schemas.microsoft.com/office/drawing/2014/main" id="{64BB0D86-08B3-4A81-A96F-F80531BF7EDD}"/>
              </a:ext>
            </a:extLst>
          </p:cNvPr>
          <p:cNvSpPr/>
          <p:nvPr>
            <p:custDataLst>
              <p:tags r:id="rId312"/>
            </p:custDataLst>
          </p:nvPr>
        </p:nvSpPr>
        <p:spPr>
          <a:xfrm>
            <a:off x="99568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69" name="Rectangle 1768">
            <a:extLst>
              <a:ext uri="{FF2B5EF4-FFF2-40B4-BE49-F238E27FC236}">
                <a16:creationId xmlns:a16="http://schemas.microsoft.com/office/drawing/2014/main" id="{5F5AD737-E596-4FB1-ABAA-9F5F806D5823}"/>
              </a:ext>
            </a:extLst>
          </p:cNvPr>
          <p:cNvSpPr/>
          <p:nvPr>
            <p:custDataLst>
              <p:tags r:id="rId313"/>
            </p:custDataLst>
          </p:nvPr>
        </p:nvSpPr>
        <p:spPr>
          <a:xfrm>
            <a:off x="100457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0" name="Rectangle 1769">
            <a:extLst>
              <a:ext uri="{FF2B5EF4-FFF2-40B4-BE49-F238E27FC236}">
                <a16:creationId xmlns:a16="http://schemas.microsoft.com/office/drawing/2014/main" id="{A171F0AA-1921-4C5D-AEB3-F3FF42B955FF}"/>
              </a:ext>
            </a:extLst>
          </p:cNvPr>
          <p:cNvSpPr/>
          <p:nvPr>
            <p:custDataLst>
              <p:tags r:id="rId314"/>
            </p:custDataLst>
          </p:nvPr>
        </p:nvSpPr>
        <p:spPr>
          <a:xfrm>
            <a:off x="101346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1" name="Rectangle 1770">
            <a:extLst>
              <a:ext uri="{FF2B5EF4-FFF2-40B4-BE49-F238E27FC236}">
                <a16:creationId xmlns:a16="http://schemas.microsoft.com/office/drawing/2014/main" id="{E0A86A17-B3D2-4BFD-9C07-5E5C77AC3081}"/>
              </a:ext>
            </a:extLst>
          </p:cNvPr>
          <p:cNvSpPr/>
          <p:nvPr>
            <p:custDataLst>
              <p:tags r:id="rId315"/>
            </p:custDataLst>
          </p:nvPr>
        </p:nvSpPr>
        <p:spPr>
          <a:xfrm>
            <a:off x="102235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2" name="Rectangle 1771">
            <a:extLst>
              <a:ext uri="{FF2B5EF4-FFF2-40B4-BE49-F238E27FC236}">
                <a16:creationId xmlns:a16="http://schemas.microsoft.com/office/drawing/2014/main" id="{9DE0A08C-0300-4150-A797-98A9A7371D9D}"/>
              </a:ext>
            </a:extLst>
          </p:cNvPr>
          <p:cNvSpPr/>
          <p:nvPr>
            <p:custDataLst>
              <p:tags r:id="rId316"/>
            </p:custDataLst>
          </p:nvPr>
        </p:nvSpPr>
        <p:spPr>
          <a:xfrm>
            <a:off x="103124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3" name="Rectangle 1772">
            <a:extLst>
              <a:ext uri="{FF2B5EF4-FFF2-40B4-BE49-F238E27FC236}">
                <a16:creationId xmlns:a16="http://schemas.microsoft.com/office/drawing/2014/main" id="{351107D7-A58A-4C99-83A4-2CB1B3A387ED}"/>
              </a:ext>
            </a:extLst>
          </p:cNvPr>
          <p:cNvSpPr/>
          <p:nvPr>
            <p:custDataLst>
              <p:tags r:id="rId317"/>
            </p:custDataLst>
          </p:nvPr>
        </p:nvSpPr>
        <p:spPr>
          <a:xfrm>
            <a:off x="104013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4" name="Rectangle 1773">
            <a:extLst>
              <a:ext uri="{FF2B5EF4-FFF2-40B4-BE49-F238E27FC236}">
                <a16:creationId xmlns:a16="http://schemas.microsoft.com/office/drawing/2014/main" id="{2728F12D-EB9A-4534-9128-22659BA85883}"/>
              </a:ext>
            </a:extLst>
          </p:cNvPr>
          <p:cNvSpPr/>
          <p:nvPr>
            <p:custDataLst>
              <p:tags r:id="rId318"/>
            </p:custDataLst>
          </p:nvPr>
        </p:nvSpPr>
        <p:spPr>
          <a:xfrm>
            <a:off x="105791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5" name="Rectangle 1774">
            <a:extLst>
              <a:ext uri="{FF2B5EF4-FFF2-40B4-BE49-F238E27FC236}">
                <a16:creationId xmlns:a16="http://schemas.microsoft.com/office/drawing/2014/main" id="{71C73743-F7E8-40C9-B60E-63CC99BE35D0}"/>
              </a:ext>
            </a:extLst>
          </p:cNvPr>
          <p:cNvSpPr/>
          <p:nvPr>
            <p:custDataLst>
              <p:tags r:id="rId319"/>
            </p:custDataLst>
          </p:nvPr>
        </p:nvSpPr>
        <p:spPr>
          <a:xfrm>
            <a:off x="106680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6" name="Rectangle 1775">
            <a:extLst>
              <a:ext uri="{FF2B5EF4-FFF2-40B4-BE49-F238E27FC236}">
                <a16:creationId xmlns:a16="http://schemas.microsoft.com/office/drawing/2014/main" id="{F0F81D40-0AF9-4791-9B1E-D5FB0720959F}"/>
              </a:ext>
            </a:extLst>
          </p:cNvPr>
          <p:cNvSpPr/>
          <p:nvPr>
            <p:custDataLst>
              <p:tags r:id="rId320"/>
            </p:custDataLst>
          </p:nvPr>
        </p:nvSpPr>
        <p:spPr>
          <a:xfrm>
            <a:off x="10756900" y="37592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7" name="Rectangle 1776">
            <a:extLst>
              <a:ext uri="{FF2B5EF4-FFF2-40B4-BE49-F238E27FC236}">
                <a16:creationId xmlns:a16="http://schemas.microsoft.com/office/drawing/2014/main" id="{A0F3CB75-915E-4D03-9E66-864D4671F532}"/>
              </a:ext>
            </a:extLst>
          </p:cNvPr>
          <p:cNvSpPr/>
          <p:nvPr>
            <p:custDataLst>
              <p:tags r:id="rId321"/>
            </p:custDataLst>
          </p:nvPr>
        </p:nvSpPr>
        <p:spPr>
          <a:xfrm>
            <a:off x="89789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8" name="Rectangle 1777">
            <a:extLst>
              <a:ext uri="{FF2B5EF4-FFF2-40B4-BE49-F238E27FC236}">
                <a16:creationId xmlns:a16="http://schemas.microsoft.com/office/drawing/2014/main" id="{32FD64DC-988C-43C8-97C5-553D34AD12F6}"/>
              </a:ext>
            </a:extLst>
          </p:cNvPr>
          <p:cNvSpPr/>
          <p:nvPr>
            <p:custDataLst>
              <p:tags r:id="rId322"/>
            </p:custDataLst>
          </p:nvPr>
        </p:nvSpPr>
        <p:spPr>
          <a:xfrm>
            <a:off x="90678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79" name="Rectangle 1778">
            <a:extLst>
              <a:ext uri="{FF2B5EF4-FFF2-40B4-BE49-F238E27FC236}">
                <a16:creationId xmlns:a16="http://schemas.microsoft.com/office/drawing/2014/main" id="{6E8E06B4-5A67-4255-8608-FFCE91F11D35}"/>
              </a:ext>
            </a:extLst>
          </p:cNvPr>
          <p:cNvSpPr/>
          <p:nvPr>
            <p:custDataLst>
              <p:tags r:id="rId323"/>
            </p:custDataLst>
          </p:nvPr>
        </p:nvSpPr>
        <p:spPr>
          <a:xfrm>
            <a:off x="92456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0" name="Rectangle 1779">
            <a:extLst>
              <a:ext uri="{FF2B5EF4-FFF2-40B4-BE49-F238E27FC236}">
                <a16:creationId xmlns:a16="http://schemas.microsoft.com/office/drawing/2014/main" id="{DB3511FA-F099-434E-A9E2-1532083C7DFF}"/>
              </a:ext>
            </a:extLst>
          </p:cNvPr>
          <p:cNvSpPr/>
          <p:nvPr>
            <p:custDataLst>
              <p:tags r:id="rId324"/>
            </p:custDataLst>
          </p:nvPr>
        </p:nvSpPr>
        <p:spPr>
          <a:xfrm>
            <a:off x="96012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1" name="Rectangle 1780">
            <a:extLst>
              <a:ext uri="{FF2B5EF4-FFF2-40B4-BE49-F238E27FC236}">
                <a16:creationId xmlns:a16="http://schemas.microsoft.com/office/drawing/2014/main" id="{80B867A5-6A3D-43AD-9B86-FB46D4526439}"/>
              </a:ext>
            </a:extLst>
          </p:cNvPr>
          <p:cNvSpPr/>
          <p:nvPr>
            <p:custDataLst>
              <p:tags r:id="rId325"/>
            </p:custDataLst>
          </p:nvPr>
        </p:nvSpPr>
        <p:spPr>
          <a:xfrm>
            <a:off x="96901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2" name="Rectangle 1781">
            <a:extLst>
              <a:ext uri="{FF2B5EF4-FFF2-40B4-BE49-F238E27FC236}">
                <a16:creationId xmlns:a16="http://schemas.microsoft.com/office/drawing/2014/main" id="{874C24BB-CDF6-401C-9088-918ED73FD689}"/>
              </a:ext>
            </a:extLst>
          </p:cNvPr>
          <p:cNvSpPr/>
          <p:nvPr>
            <p:custDataLst>
              <p:tags r:id="rId326"/>
            </p:custDataLst>
          </p:nvPr>
        </p:nvSpPr>
        <p:spPr>
          <a:xfrm>
            <a:off x="100457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3" name="Rectangle 1782">
            <a:extLst>
              <a:ext uri="{FF2B5EF4-FFF2-40B4-BE49-F238E27FC236}">
                <a16:creationId xmlns:a16="http://schemas.microsoft.com/office/drawing/2014/main" id="{1E91005A-BEFC-4A02-A261-7278F3A98F34}"/>
              </a:ext>
            </a:extLst>
          </p:cNvPr>
          <p:cNvSpPr/>
          <p:nvPr>
            <p:custDataLst>
              <p:tags r:id="rId327"/>
            </p:custDataLst>
          </p:nvPr>
        </p:nvSpPr>
        <p:spPr>
          <a:xfrm>
            <a:off x="104013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4" name="Rectangle 1783">
            <a:extLst>
              <a:ext uri="{FF2B5EF4-FFF2-40B4-BE49-F238E27FC236}">
                <a16:creationId xmlns:a16="http://schemas.microsoft.com/office/drawing/2014/main" id="{812028C9-8AB1-4DA1-9D58-EB84AFEED294}"/>
              </a:ext>
            </a:extLst>
          </p:cNvPr>
          <p:cNvSpPr/>
          <p:nvPr>
            <p:custDataLst>
              <p:tags r:id="rId328"/>
            </p:custDataLst>
          </p:nvPr>
        </p:nvSpPr>
        <p:spPr>
          <a:xfrm>
            <a:off x="104902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5" name="Rectangle 1784">
            <a:extLst>
              <a:ext uri="{FF2B5EF4-FFF2-40B4-BE49-F238E27FC236}">
                <a16:creationId xmlns:a16="http://schemas.microsoft.com/office/drawing/2014/main" id="{2F4E6186-37D2-45B3-9FF9-404CAD408740}"/>
              </a:ext>
            </a:extLst>
          </p:cNvPr>
          <p:cNvSpPr/>
          <p:nvPr>
            <p:custDataLst>
              <p:tags r:id="rId329"/>
            </p:custDataLst>
          </p:nvPr>
        </p:nvSpPr>
        <p:spPr>
          <a:xfrm>
            <a:off x="105791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6" name="Rectangle 1785">
            <a:extLst>
              <a:ext uri="{FF2B5EF4-FFF2-40B4-BE49-F238E27FC236}">
                <a16:creationId xmlns:a16="http://schemas.microsoft.com/office/drawing/2014/main" id="{FA6B1932-6F0D-4449-8185-2B58462F0598}"/>
              </a:ext>
            </a:extLst>
          </p:cNvPr>
          <p:cNvSpPr/>
          <p:nvPr>
            <p:custDataLst>
              <p:tags r:id="rId330"/>
            </p:custDataLst>
          </p:nvPr>
        </p:nvSpPr>
        <p:spPr>
          <a:xfrm>
            <a:off x="106680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7" name="Rectangle 1786">
            <a:extLst>
              <a:ext uri="{FF2B5EF4-FFF2-40B4-BE49-F238E27FC236}">
                <a16:creationId xmlns:a16="http://schemas.microsoft.com/office/drawing/2014/main" id="{EB67E1D4-4798-4615-B3DC-426755114B22}"/>
              </a:ext>
            </a:extLst>
          </p:cNvPr>
          <p:cNvSpPr/>
          <p:nvPr>
            <p:custDataLst>
              <p:tags r:id="rId331"/>
            </p:custDataLst>
          </p:nvPr>
        </p:nvSpPr>
        <p:spPr>
          <a:xfrm>
            <a:off x="10756900" y="38481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8" name="Rectangle 1787">
            <a:extLst>
              <a:ext uri="{FF2B5EF4-FFF2-40B4-BE49-F238E27FC236}">
                <a16:creationId xmlns:a16="http://schemas.microsoft.com/office/drawing/2014/main" id="{7284C7F2-DB85-45A7-B506-28F37380B90D}"/>
              </a:ext>
            </a:extLst>
          </p:cNvPr>
          <p:cNvSpPr/>
          <p:nvPr>
            <p:custDataLst>
              <p:tags r:id="rId332"/>
            </p:custDataLst>
          </p:nvPr>
        </p:nvSpPr>
        <p:spPr>
          <a:xfrm>
            <a:off x="82677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89" name="Rectangle 1788">
            <a:extLst>
              <a:ext uri="{FF2B5EF4-FFF2-40B4-BE49-F238E27FC236}">
                <a16:creationId xmlns:a16="http://schemas.microsoft.com/office/drawing/2014/main" id="{2A931874-9F0D-4CDA-956E-2AB05F4ED24E}"/>
              </a:ext>
            </a:extLst>
          </p:cNvPr>
          <p:cNvSpPr/>
          <p:nvPr>
            <p:custDataLst>
              <p:tags r:id="rId333"/>
            </p:custDataLst>
          </p:nvPr>
        </p:nvSpPr>
        <p:spPr>
          <a:xfrm>
            <a:off x="83566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0" name="Rectangle 1789">
            <a:extLst>
              <a:ext uri="{FF2B5EF4-FFF2-40B4-BE49-F238E27FC236}">
                <a16:creationId xmlns:a16="http://schemas.microsoft.com/office/drawing/2014/main" id="{00F5A54E-9E2B-40BE-9DBF-A986043DE968}"/>
              </a:ext>
            </a:extLst>
          </p:cNvPr>
          <p:cNvSpPr/>
          <p:nvPr>
            <p:custDataLst>
              <p:tags r:id="rId334"/>
            </p:custDataLst>
          </p:nvPr>
        </p:nvSpPr>
        <p:spPr>
          <a:xfrm>
            <a:off x="84455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1" name="Rectangle 1790">
            <a:extLst>
              <a:ext uri="{FF2B5EF4-FFF2-40B4-BE49-F238E27FC236}">
                <a16:creationId xmlns:a16="http://schemas.microsoft.com/office/drawing/2014/main" id="{06C82CC8-9FC2-4679-A254-A834C46BCC31}"/>
              </a:ext>
            </a:extLst>
          </p:cNvPr>
          <p:cNvSpPr/>
          <p:nvPr>
            <p:custDataLst>
              <p:tags r:id="rId335"/>
            </p:custDataLst>
          </p:nvPr>
        </p:nvSpPr>
        <p:spPr>
          <a:xfrm>
            <a:off x="85344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2" name="Rectangle 1791">
            <a:extLst>
              <a:ext uri="{FF2B5EF4-FFF2-40B4-BE49-F238E27FC236}">
                <a16:creationId xmlns:a16="http://schemas.microsoft.com/office/drawing/2014/main" id="{BD77940D-5C89-492C-9D36-7E8F2DA02F12}"/>
              </a:ext>
            </a:extLst>
          </p:cNvPr>
          <p:cNvSpPr/>
          <p:nvPr>
            <p:custDataLst>
              <p:tags r:id="rId336"/>
            </p:custDataLst>
          </p:nvPr>
        </p:nvSpPr>
        <p:spPr>
          <a:xfrm>
            <a:off x="86233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3" name="Rectangle 1792">
            <a:extLst>
              <a:ext uri="{FF2B5EF4-FFF2-40B4-BE49-F238E27FC236}">
                <a16:creationId xmlns:a16="http://schemas.microsoft.com/office/drawing/2014/main" id="{4F0E6082-F772-4020-9B91-4794AC0EE753}"/>
              </a:ext>
            </a:extLst>
          </p:cNvPr>
          <p:cNvSpPr/>
          <p:nvPr>
            <p:custDataLst>
              <p:tags r:id="rId337"/>
            </p:custDataLst>
          </p:nvPr>
        </p:nvSpPr>
        <p:spPr>
          <a:xfrm>
            <a:off x="87122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4" name="Rectangle 1793">
            <a:extLst>
              <a:ext uri="{FF2B5EF4-FFF2-40B4-BE49-F238E27FC236}">
                <a16:creationId xmlns:a16="http://schemas.microsoft.com/office/drawing/2014/main" id="{9B0E1798-B858-41E6-BE3C-F0D0C98BC9E0}"/>
              </a:ext>
            </a:extLst>
          </p:cNvPr>
          <p:cNvSpPr/>
          <p:nvPr>
            <p:custDataLst>
              <p:tags r:id="rId338"/>
            </p:custDataLst>
          </p:nvPr>
        </p:nvSpPr>
        <p:spPr>
          <a:xfrm>
            <a:off x="88011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5" name="Rectangle 1794">
            <a:extLst>
              <a:ext uri="{FF2B5EF4-FFF2-40B4-BE49-F238E27FC236}">
                <a16:creationId xmlns:a16="http://schemas.microsoft.com/office/drawing/2014/main" id="{02B74231-BCD0-4E13-9187-3FA1D1B0D9A1}"/>
              </a:ext>
            </a:extLst>
          </p:cNvPr>
          <p:cNvSpPr/>
          <p:nvPr>
            <p:custDataLst>
              <p:tags r:id="rId339"/>
            </p:custDataLst>
          </p:nvPr>
        </p:nvSpPr>
        <p:spPr>
          <a:xfrm>
            <a:off x="92456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6" name="Rectangle 1795">
            <a:extLst>
              <a:ext uri="{FF2B5EF4-FFF2-40B4-BE49-F238E27FC236}">
                <a16:creationId xmlns:a16="http://schemas.microsoft.com/office/drawing/2014/main" id="{94A3798D-6B92-4179-869A-0D4BE847405A}"/>
              </a:ext>
            </a:extLst>
          </p:cNvPr>
          <p:cNvSpPr/>
          <p:nvPr>
            <p:custDataLst>
              <p:tags r:id="rId340"/>
            </p:custDataLst>
          </p:nvPr>
        </p:nvSpPr>
        <p:spPr>
          <a:xfrm>
            <a:off x="98679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7" name="Rectangle 1796">
            <a:extLst>
              <a:ext uri="{FF2B5EF4-FFF2-40B4-BE49-F238E27FC236}">
                <a16:creationId xmlns:a16="http://schemas.microsoft.com/office/drawing/2014/main" id="{DBB722BE-D4A8-4F3A-A526-503667796900}"/>
              </a:ext>
            </a:extLst>
          </p:cNvPr>
          <p:cNvSpPr/>
          <p:nvPr>
            <p:custDataLst>
              <p:tags r:id="rId341"/>
            </p:custDataLst>
          </p:nvPr>
        </p:nvSpPr>
        <p:spPr>
          <a:xfrm>
            <a:off x="99568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8" name="Rectangle 1797">
            <a:extLst>
              <a:ext uri="{FF2B5EF4-FFF2-40B4-BE49-F238E27FC236}">
                <a16:creationId xmlns:a16="http://schemas.microsoft.com/office/drawing/2014/main" id="{7C378601-F7B5-4871-9F38-2E893F39230E}"/>
              </a:ext>
            </a:extLst>
          </p:cNvPr>
          <p:cNvSpPr/>
          <p:nvPr>
            <p:custDataLst>
              <p:tags r:id="rId342"/>
            </p:custDataLst>
          </p:nvPr>
        </p:nvSpPr>
        <p:spPr>
          <a:xfrm>
            <a:off x="100457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799" name="Rectangle 1798">
            <a:extLst>
              <a:ext uri="{FF2B5EF4-FFF2-40B4-BE49-F238E27FC236}">
                <a16:creationId xmlns:a16="http://schemas.microsoft.com/office/drawing/2014/main" id="{BDF235C8-E691-4C6D-842B-FA120E9466B1}"/>
              </a:ext>
            </a:extLst>
          </p:cNvPr>
          <p:cNvSpPr/>
          <p:nvPr>
            <p:custDataLst>
              <p:tags r:id="rId343"/>
            </p:custDataLst>
          </p:nvPr>
        </p:nvSpPr>
        <p:spPr>
          <a:xfrm>
            <a:off x="102235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0" name="Rectangle 1799">
            <a:extLst>
              <a:ext uri="{FF2B5EF4-FFF2-40B4-BE49-F238E27FC236}">
                <a16:creationId xmlns:a16="http://schemas.microsoft.com/office/drawing/2014/main" id="{1848A4AF-6813-42EF-ABDC-9FEB8B8186E3}"/>
              </a:ext>
            </a:extLst>
          </p:cNvPr>
          <p:cNvSpPr/>
          <p:nvPr>
            <p:custDataLst>
              <p:tags r:id="rId344"/>
            </p:custDataLst>
          </p:nvPr>
        </p:nvSpPr>
        <p:spPr>
          <a:xfrm>
            <a:off x="104013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1" name="Rectangle 1800">
            <a:extLst>
              <a:ext uri="{FF2B5EF4-FFF2-40B4-BE49-F238E27FC236}">
                <a16:creationId xmlns:a16="http://schemas.microsoft.com/office/drawing/2014/main" id="{E2B54765-2E1B-459E-81F5-4E467C62A093}"/>
              </a:ext>
            </a:extLst>
          </p:cNvPr>
          <p:cNvSpPr/>
          <p:nvPr>
            <p:custDataLst>
              <p:tags r:id="rId345"/>
            </p:custDataLst>
          </p:nvPr>
        </p:nvSpPr>
        <p:spPr>
          <a:xfrm>
            <a:off x="104902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2" name="Rectangle 1801">
            <a:extLst>
              <a:ext uri="{FF2B5EF4-FFF2-40B4-BE49-F238E27FC236}">
                <a16:creationId xmlns:a16="http://schemas.microsoft.com/office/drawing/2014/main" id="{22D77E41-38D9-4788-A32C-4D743A0CD98A}"/>
              </a:ext>
            </a:extLst>
          </p:cNvPr>
          <p:cNvSpPr/>
          <p:nvPr>
            <p:custDataLst>
              <p:tags r:id="rId346"/>
            </p:custDataLst>
          </p:nvPr>
        </p:nvSpPr>
        <p:spPr>
          <a:xfrm>
            <a:off x="10579100" y="39370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3" name="Rectangle 1802">
            <a:extLst>
              <a:ext uri="{FF2B5EF4-FFF2-40B4-BE49-F238E27FC236}">
                <a16:creationId xmlns:a16="http://schemas.microsoft.com/office/drawing/2014/main" id="{120BA850-A018-4EC8-A0D7-A96F063C7F27}"/>
              </a:ext>
            </a:extLst>
          </p:cNvPr>
          <p:cNvSpPr/>
          <p:nvPr>
            <p:custDataLst>
              <p:tags r:id="rId347"/>
            </p:custDataLst>
          </p:nvPr>
        </p:nvSpPr>
        <p:spPr>
          <a:xfrm>
            <a:off x="82677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4" name="Rectangle 1803">
            <a:extLst>
              <a:ext uri="{FF2B5EF4-FFF2-40B4-BE49-F238E27FC236}">
                <a16:creationId xmlns:a16="http://schemas.microsoft.com/office/drawing/2014/main" id="{A4F86864-5D6C-4CAE-BBA4-F7432924A546}"/>
              </a:ext>
            </a:extLst>
          </p:cNvPr>
          <p:cNvSpPr/>
          <p:nvPr>
            <p:custDataLst>
              <p:tags r:id="rId348"/>
            </p:custDataLst>
          </p:nvPr>
        </p:nvSpPr>
        <p:spPr>
          <a:xfrm>
            <a:off x="88011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5" name="Rectangle 1804">
            <a:extLst>
              <a:ext uri="{FF2B5EF4-FFF2-40B4-BE49-F238E27FC236}">
                <a16:creationId xmlns:a16="http://schemas.microsoft.com/office/drawing/2014/main" id="{91DB4B39-879A-4041-9353-6F0165E81FA2}"/>
              </a:ext>
            </a:extLst>
          </p:cNvPr>
          <p:cNvSpPr/>
          <p:nvPr>
            <p:custDataLst>
              <p:tags r:id="rId349"/>
            </p:custDataLst>
          </p:nvPr>
        </p:nvSpPr>
        <p:spPr>
          <a:xfrm>
            <a:off x="89789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6" name="Rectangle 1805">
            <a:extLst>
              <a:ext uri="{FF2B5EF4-FFF2-40B4-BE49-F238E27FC236}">
                <a16:creationId xmlns:a16="http://schemas.microsoft.com/office/drawing/2014/main" id="{42F62EE3-830E-4A60-BD29-614BAAB0D12F}"/>
              </a:ext>
            </a:extLst>
          </p:cNvPr>
          <p:cNvSpPr/>
          <p:nvPr>
            <p:custDataLst>
              <p:tags r:id="rId350"/>
            </p:custDataLst>
          </p:nvPr>
        </p:nvSpPr>
        <p:spPr>
          <a:xfrm>
            <a:off x="90678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7" name="Rectangle 1806">
            <a:extLst>
              <a:ext uri="{FF2B5EF4-FFF2-40B4-BE49-F238E27FC236}">
                <a16:creationId xmlns:a16="http://schemas.microsoft.com/office/drawing/2014/main" id="{6058E730-16AE-484F-B3D7-88D5B1F59C5E}"/>
              </a:ext>
            </a:extLst>
          </p:cNvPr>
          <p:cNvSpPr/>
          <p:nvPr>
            <p:custDataLst>
              <p:tags r:id="rId351"/>
            </p:custDataLst>
          </p:nvPr>
        </p:nvSpPr>
        <p:spPr>
          <a:xfrm>
            <a:off x="95123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8" name="Rectangle 1807">
            <a:extLst>
              <a:ext uri="{FF2B5EF4-FFF2-40B4-BE49-F238E27FC236}">
                <a16:creationId xmlns:a16="http://schemas.microsoft.com/office/drawing/2014/main" id="{A1EC49CC-2269-4247-9F93-6AB2D53753DD}"/>
              </a:ext>
            </a:extLst>
          </p:cNvPr>
          <p:cNvSpPr/>
          <p:nvPr>
            <p:custDataLst>
              <p:tags r:id="rId352"/>
            </p:custDataLst>
          </p:nvPr>
        </p:nvSpPr>
        <p:spPr>
          <a:xfrm>
            <a:off x="96901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09" name="Rectangle 1808">
            <a:extLst>
              <a:ext uri="{FF2B5EF4-FFF2-40B4-BE49-F238E27FC236}">
                <a16:creationId xmlns:a16="http://schemas.microsoft.com/office/drawing/2014/main" id="{87060255-55EB-438A-B43C-0C59F0E9F55B}"/>
              </a:ext>
            </a:extLst>
          </p:cNvPr>
          <p:cNvSpPr/>
          <p:nvPr>
            <p:custDataLst>
              <p:tags r:id="rId353"/>
            </p:custDataLst>
          </p:nvPr>
        </p:nvSpPr>
        <p:spPr>
          <a:xfrm>
            <a:off x="98679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0" name="Rectangle 1809">
            <a:extLst>
              <a:ext uri="{FF2B5EF4-FFF2-40B4-BE49-F238E27FC236}">
                <a16:creationId xmlns:a16="http://schemas.microsoft.com/office/drawing/2014/main" id="{7FEADA64-1780-45C5-8EB4-D380A445526D}"/>
              </a:ext>
            </a:extLst>
          </p:cNvPr>
          <p:cNvSpPr/>
          <p:nvPr>
            <p:custDataLst>
              <p:tags r:id="rId354"/>
            </p:custDataLst>
          </p:nvPr>
        </p:nvSpPr>
        <p:spPr>
          <a:xfrm>
            <a:off x="100457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1" name="Rectangle 1810">
            <a:extLst>
              <a:ext uri="{FF2B5EF4-FFF2-40B4-BE49-F238E27FC236}">
                <a16:creationId xmlns:a16="http://schemas.microsoft.com/office/drawing/2014/main" id="{6E5D5242-7622-414B-82BE-6AFB608DBA4D}"/>
              </a:ext>
            </a:extLst>
          </p:cNvPr>
          <p:cNvSpPr/>
          <p:nvPr>
            <p:custDataLst>
              <p:tags r:id="rId355"/>
            </p:custDataLst>
          </p:nvPr>
        </p:nvSpPr>
        <p:spPr>
          <a:xfrm>
            <a:off x="104013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2" name="Rectangle 1811">
            <a:extLst>
              <a:ext uri="{FF2B5EF4-FFF2-40B4-BE49-F238E27FC236}">
                <a16:creationId xmlns:a16="http://schemas.microsoft.com/office/drawing/2014/main" id="{AA01668B-8F9C-441A-8FC5-E1981496EE41}"/>
              </a:ext>
            </a:extLst>
          </p:cNvPr>
          <p:cNvSpPr/>
          <p:nvPr>
            <p:custDataLst>
              <p:tags r:id="rId356"/>
            </p:custDataLst>
          </p:nvPr>
        </p:nvSpPr>
        <p:spPr>
          <a:xfrm>
            <a:off x="106680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3" name="Rectangle 1812">
            <a:extLst>
              <a:ext uri="{FF2B5EF4-FFF2-40B4-BE49-F238E27FC236}">
                <a16:creationId xmlns:a16="http://schemas.microsoft.com/office/drawing/2014/main" id="{6EA29543-A591-4F57-8280-6EBAA116E376}"/>
              </a:ext>
            </a:extLst>
          </p:cNvPr>
          <p:cNvSpPr/>
          <p:nvPr>
            <p:custDataLst>
              <p:tags r:id="rId357"/>
            </p:custDataLst>
          </p:nvPr>
        </p:nvSpPr>
        <p:spPr>
          <a:xfrm>
            <a:off x="10756900" y="40259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4" name="Rectangle 1813">
            <a:extLst>
              <a:ext uri="{FF2B5EF4-FFF2-40B4-BE49-F238E27FC236}">
                <a16:creationId xmlns:a16="http://schemas.microsoft.com/office/drawing/2014/main" id="{CC5454C1-0A29-4E89-9439-837C91BDB4DC}"/>
              </a:ext>
            </a:extLst>
          </p:cNvPr>
          <p:cNvSpPr/>
          <p:nvPr>
            <p:custDataLst>
              <p:tags r:id="rId358"/>
            </p:custDataLst>
          </p:nvPr>
        </p:nvSpPr>
        <p:spPr>
          <a:xfrm>
            <a:off x="82677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5" name="Rectangle 1814">
            <a:extLst>
              <a:ext uri="{FF2B5EF4-FFF2-40B4-BE49-F238E27FC236}">
                <a16:creationId xmlns:a16="http://schemas.microsoft.com/office/drawing/2014/main" id="{9DB0FE02-A418-42F7-B938-68B907DD6729}"/>
              </a:ext>
            </a:extLst>
          </p:cNvPr>
          <p:cNvSpPr/>
          <p:nvPr>
            <p:custDataLst>
              <p:tags r:id="rId359"/>
            </p:custDataLst>
          </p:nvPr>
        </p:nvSpPr>
        <p:spPr>
          <a:xfrm>
            <a:off x="84455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6" name="Rectangle 1815">
            <a:extLst>
              <a:ext uri="{FF2B5EF4-FFF2-40B4-BE49-F238E27FC236}">
                <a16:creationId xmlns:a16="http://schemas.microsoft.com/office/drawing/2014/main" id="{7DAF8B1B-CCD9-4572-85C0-C7A1E9B0C310}"/>
              </a:ext>
            </a:extLst>
          </p:cNvPr>
          <p:cNvSpPr/>
          <p:nvPr>
            <p:custDataLst>
              <p:tags r:id="rId360"/>
            </p:custDataLst>
          </p:nvPr>
        </p:nvSpPr>
        <p:spPr>
          <a:xfrm>
            <a:off x="85344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7" name="Rectangle 1816">
            <a:extLst>
              <a:ext uri="{FF2B5EF4-FFF2-40B4-BE49-F238E27FC236}">
                <a16:creationId xmlns:a16="http://schemas.microsoft.com/office/drawing/2014/main" id="{C673A989-CDB5-40AD-88AE-270D1E3C132E}"/>
              </a:ext>
            </a:extLst>
          </p:cNvPr>
          <p:cNvSpPr/>
          <p:nvPr>
            <p:custDataLst>
              <p:tags r:id="rId361"/>
            </p:custDataLst>
          </p:nvPr>
        </p:nvSpPr>
        <p:spPr>
          <a:xfrm>
            <a:off x="86233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8" name="Rectangle 1817">
            <a:extLst>
              <a:ext uri="{FF2B5EF4-FFF2-40B4-BE49-F238E27FC236}">
                <a16:creationId xmlns:a16="http://schemas.microsoft.com/office/drawing/2014/main" id="{31C1EBDD-5642-458E-9519-BBE7405E2905}"/>
              </a:ext>
            </a:extLst>
          </p:cNvPr>
          <p:cNvSpPr/>
          <p:nvPr>
            <p:custDataLst>
              <p:tags r:id="rId362"/>
            </p:custDataLst>
          </p:nvPr>
        </p:nvSpPr>
        <p:spPr>
          <a:xfrm>
            <a:off x="88011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19" name="Rectangle 1818">
            <a:extLst>
              <a:ext uri="{FF2B5EF4-FFF2-40B4-BE49-F238E27FC236}">
                <a16:creationId xmlns:a16="http://schemas.microsoft.com/office/drawing/2014/main" id="{D0088793-4860-408C-8E4B-91B967AC3967}"/>
              </a:ext>
            </a:extLst>
          </p:cNvPr>
          <p:cNvSpPr/>
          <p:nvPr>
            <p:custDataLst>
              <p:tags r:id="rId363"/>
            </p:custDataLst>
          </p:nvPr>
        </p:nvSpPr>
        <p:spPr>
          <a:xfrm>
            <a:off x="89789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0" name="Rectangle 1819">
            <a:extLst>
              <a:ext uri="{FF2B5EF4-FFF2-40B4-BE49-F238E27FC236}">
                <a16:creationId xmlns:a16="http://schemas.microsoft.com/office/drawing/2014/main" id="{C77ACC45-5281-4396-A3D2-A8384172D081}"/>
              </a:ext>
            </a:extLst>
          </p:cNvPr>
          <p:cNvSpPr/>
          <p:nvPr>
            <p:custDataLst>
              <p:tags r:id="rId364"/>
            </p:custDataLst>
          </p:nvPr>
        </p:nvSpPr>
        <p:spPr>
          <a:xfrm>
            <a:off x="90678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1" name="Rectangle 1820">
            <a:extLst>
              <a:ext uri="{FF2B5EF4-FFF2-40B4-BE49-F238E27FC236}">
                <a16:creationId xmlns:a16="http://schemas.microsoft.com/office/drawing/2014/main" id="{3CE14635-71E1-45B9-8BB4-3B999FFC477A}"/>
              </a:ext>
            </a:extLst>
          </p:cNvPr>
          <p:cNvSpPr/>
          <p:nvPr>
            <p:custDataLst>
              <p:tags r:id="rId365"/>
            </p:custDataLst>
          </p:nvPr>
        </p:nvSpPr>
        <p:spPr>
          <a:xfrm>
            <a:off x="91567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2" name="Rectangle 1821">
            <a:extLst>
              <a:ext uri="{FF2B5EF4-FFF2-40B4-BE49-F238E27FC236}">
                <a16:creationId xmlns:a16="http://schemas.microsoft.com/office/drawing/2014/main" id="{3C0A615C-C58D-4526-9FCB-1597B857F6A7}"/>
              </a:ext>
            </a:extLst>
          </p:cNvPr>
          <p:cNvSpPr/>
          <p:nvPr>
            <p:custDataLst>
              <p:tags r:id="rId366"/>
            </p:custDataLst>
          </p:nvPr>
        </p:nvSpPr>
        <p:spPr>
          <a:xfrm>
            <a:off x="96901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3" name="Rectangle 1822">
            <a:extLst>
              <a:ext uri="{FF2B5EF4-FFF2-40B4-BE49-F238E27FC236}">
                <a16:creationId xmlns:a16="http://schemas.microsoft.com/office/drawing/2014/main" id="{FAAEDD42-4877-45BC-95B9-BF0131D23F4B}"/>
              </a:ext>
            </a:extLst>
          </p:cNvPr>
          <p:cNvSpPr/>
          <p:nvPr>
            <p:custDataLst>
              <p:tags r:id="rId367"/>
            </p:custDataLst>
          </p:nvPr>
        </p:nvSpPr>
        <p:spPr>
          <a:xfrm>
            <a:off x="98679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4" name="Rectangle 1823">
            <a:extLst>
              <a:ext uri="{FF2B5EF4-FFF2-40B4-BE49-F238E27FC236}">
                <a16:creationId xmlns:a16="http://schemas.microsoft.com/office/drawing/2014/main" id="{44D4A33E-A2CA-4FE9-9AB0-27716C5A2ABC}"/>
              </a:ext>
            </a:extLst>
          </p:cNvPr>
          <p:cNvSpPr/>
          <p:nvPr>
            <p:custDataLst>
              <p:tags r:id="rId368"/>
            </p:custDataLst>
          </p:nvPr>
        </p:nvSpPr>
        <p:spPr>
          <a:xfrm>
            <a:off x="100457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5" name="Rectangle 1824">
            <a:extLst>
              <a:ext uri="{FF2B5EF4-FFF2-40B4-BE49-F238E27FC236}">
                <a16:creationId xmlns:a16="http://schemas.microsoft.com/office/drawing/2014/main" id="{DE1FFCE0-2696-4953-A292-B7CB0125C9D8}"/>
              </a:ext>
            </a:extLst>
          </p:cNvPr>
          <p:cNvSpPr/>
          <p:nvPr>
            <p:custDataLst>
              <p:tags r:id="rId369"/>
            </p:custDataLst>
          </p:nvPr>
        </p:nvSpPr>
        <p:spPr>
          <a:xfrm>
            <a:off x="101346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6" name="Rectangle 1825">
            <a:extLst>
              <a:ext uri="{FF2B5EF4-FFF2-40B4-BE49-F238E27FC236}">
                <a16:creationId xmlns:a16="http://schemas.microsoft.com/office/drawing/2014/main" id="{804065E6-1A15-4870-978B-C8F97476A4D1}"/>
              </a:ext>
            </a:extLst>
          </p:cNvPr>
          <p:cNvSpPr/>
          <p:nvPr>
            <p:custDataLst>
              <p:tags r:id="rId370"/>
            </p:custDataLst>
          </p:nvPr>
        </p:nvSpPr>
        <p:spPr>
          <a:xfrm>
            <a:off x="102235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7" name="Rectangle 1826">
            <a:extLst>
              <a:ext uri="{FF2B5EF4-FFF2-40B4-BE49-F238E27FC236}">
                <a16:creationId xmlns:a16="http://schemas.microsoft.com/office/drawing/2014/main" id="{D615943A-5E24-4824-9113-0AF63BDBA80D}"/>
              </a:ext>
            </a:extLst>
          </p:cNvPr>
          <p:cNvSpPr/>
          <p:nvPr>
            <p:custDataLst>
              <p:tags r:id="rId371"/>
            </p:custDataLst>
          </p:nvPr>
        </p:nvSpPr>
        <p:spPr>
          <a:xfrm>
            <a:off x="103124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8" name="Rectangle 1827">
            <a:extLst>
              <a:ext uri="{FF2B5EF4-FFF2-40B4-BE49-F238E27FC236}">
                <a16:creationId xmlns:a16="http://schemas.microsoft.com/office/drawing/2014/main" id="{DC06FA12-275E-4B4B-BA0A-763CFAFE773E}"/>
              </a:ext>
            </a:extLst>
          </p:cNvPr>
          <p:cNvSpPr/>
          <p:nvPr>
            <p:custDataLst>
              <p:tags r:id="rId372"/>
            </p:custDataLst>
          </p:nvPr>
        </p:nvSpPr>
        <p:spPr>
          <a:xfrm>
            <a:off x="104013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29" name="Rectangle 1828">
            <a:extLst>
              <a:ext uri="{FF2B5EF4-FFF2-40B4-BE49-F238E27FC236}">
                <a16:creationId xmlns:a16="http://schemas.microsoft.com/office/drawing/2014/main" id="{7D29FA2F-A6B5-4A9A-BD53-5743C95CB645}"/>
              </a:ext>
            </a:extLst>
          </p:cNvPr>
          <p:cNvSpPr/>
          <p:nvPr>
            <p:custDataLst>
              <p:tags r:id="rId373"/>
            </p:custDataLst>
          </p:nvPr>
        </p:nvSpPr>
        <p:spPr>
          <a:xfrm>
            <a:off x="10579100" y="41148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0" name="Rectangle 1829">
            <a:extLst>
              <a:ext uri="{FF2B5EF4-FFF2-40B4-BE49-F238E27FC236}">
                <a16:creationId xmlns:a16="http://schemas.microsoft.com/office/drawing/2014/main" id="{762714C9-B672-483D-A967-44F319A5871F}"/>
              </a:ext>
            </a:extLst>
          </p:cNvPr>
          <p:cNvSpPr/>
          <p:nvPr>
            <p:custDataLst>
              <p:tags r:id="rId374"/>
            </p:custDataLst>
          </p:nvPr>
        </p:nvSpPr>
        <p:spPr>
          <a:xfrm>
            <a:off x="82677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1" name="Rectangle 1830">
            <a:extLst>
              <a:ext uri="{FF2B5EF4-FFF2-40B4-BE49-F238E27FC236}">
                <a16:creationId xmlns:a16="http://schemas.microsoft.com/office/drawing/2014/main" id="{674C3B33-732A-4E9A-874D-00572F4E5CB3}"/>
              </a:ext>
            </a:extLst>
          </p:cNvPr>
          <p:cNvSpPr/>
          <p:nvPr>
            <p:custDataLst>
              <p:tags r:id="rId375"/>
            </p:custDataLst>
          </p:nvPr>
        </p:nvSpPr>
        <p:spPr>
          <a:xfrm>
            <a:off x="84455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2" name="Rectangle 1831">
            <a:extLst>
              <a:ext uri="{FF2B5EF4-FFF2-40B4-BE49-F238E27FC236}">
                <a16:creationId xmlns:a16="http://schemas.microsoft.com/office/drawing/2014/main" id="{478EFFA7-9559-47DD-AB27-9AA2F8D1618D}"/>
              </a:ext>
            </a:extLst>
          </p:cNvPr>
          <p:cNvSpPr/>
          <p:nvPr>
            <p:custDataLst>
              <p:tags r:id="rId376"/>
            </p:custDataLst>
          </p:nvPr>
        </p:nvSpPr>
        <p:spPr>
          <a:xfrm>
            <a:off x="85344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3" name="Rectangle 1832">
            <a:extLst>
              <a:ext uri="{FF2B5EF4-FFF2-40B4-BE49-F238E27FC236}">
                <a16:creationId xmlns:a16="http://schemas.microsoft.com/office/drawing/2014/main" id="{7F33647E-9C1B-4473-B259-3CED94730760}"/>
              </a:ext>
            </a:extLst>
          </p:cNvPr>
          <p:cNvSpPr/>
          <p:nvPr>
            <p:custDataLst>
              <p:tags r:id="rId377"/>
            </p:custDataLst>
          </p:nvPr>
        </p:nvSpPr>
        <p:spPr>
          <a:xfrm>
            <a:off x="86233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4" name="Rectangle 1833">
            <a:extLst>
              <a:ext uri="{FF2B5EF4-FFF2-40B4-BE49-F238E27FC236}">
                <a16:creationId xmlns:a16="http://schemas.microsoft.com/office/drawing/2014/main" id="{5712D83E-0275-4058-927F-55B2FF1A923C}"/>
              </a:ext>
            </a:extLst>
          </p:cNvPr>
          <p:cNvSpPr/>
          <p:nvPr>
            <p:custDataLst>
              <p:tags r:id="rId378"/>
            </p:custDataLst>
          </p:nvPr>
        </p:nvSpPr>
        <p:spPr>
          <a:xfrm>
            <a:off x="88011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5" name="Rectangle 1834">
            <a:extLst>
              <a:ext uri="{FF2B5EF4-FFF2-40B4-BE49-F238E27FC236}">
                <a16:creationId xmlns:a16="http://schemas.microsoft.com/office/drawing/2014/main" id="{B5210179-6BD5-4D38-B7A3-7B306AA095B5}"/>
              </a:ext>
            </a:extLst>
          </p:cNvPr>
          <p:cNvSpPr/>
          <p:nvPr>
            <p:custDataLst>
              <p:tags r:id="rId379"/>
            </p:custDataLst>
          </p:nvPr>
        </p:nvSpPr>
        <p:spPr>
          <a:xfrm>
            <a:off x="89789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6" name="Rectangle 1835">
            <a:extLst>
              <a:ext uri="{FF2B5EF4-FFF2-40B4-BE49-F238E27FC236}">
                <a16:creationId xmlns:a16="http://schemas.microsoft.com/office/drawing/2014/main" id="{282B2350-1CF2-4AEA-8852-6528EE9FCB0C}"/>
              </a:ext>
            </a:extLst>
          </p:cNvPr>
          <p:cNvSpPr/>
          <p:nvPr>
            <p:custDataLst>
              <p:tags r:id="rId380"/>
            </p:custDataLst>
          </p:nvPr>
        </p:nvSpPr>
        <p:spPr>
          <a:xfrm>
            <a:off x="93345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7" name="Rectangle 1836">
            <a:extLst>
              <a:ext uri="{FF2B5EF4-FFF2-40B4-BE49-F238E27FC236}">
                <a16:creationId xmlns:a16="http://schemas.microsoft.com/office/drawing/2014/main" id="{A2E5F3C4-95B2-4A39-A81E-BD0A919C7953}"/>
              </a:ext>
            </a:extLst>
          </p:cNvPr>
          <p:cNvSpPr/>
          <p:nvPr>
            <p:custDataLst>
              <p:tags r:id="rId381"/>
            </p:custDataLst>
          </p:nvPr>
        </p:nvSpPr>
        <p:spPr>
          <a:xfrm>
            <a:off x="95123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8" name="Rectangle 1837">
            <a:extLst>
              <a:ext uri="{FF2B5EF4-FFF2-40B4-BE49-F238E27FC236}">
                <a16:creationId xmlns:a16="http://schemas.microsoft.com/office/drawing/2014/main" id="{E416B3E5-A497-4896-9D13-C19C14EC9909}"/>
              </a:ext>
            </a:extLst>
          </p:cNvPr>
          <p:cNvSpPr/>
          <p:nvPr>
            <p:custDataLst>
              <p:tags r:id="rId382"/>
            </p:custDataLst>
          </p:nvPr>
        </p:nvSpPr>
        <p:spPr>
          <a:xfrm>
            <a:off x="96012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39" name="Rectangle 1838">
            <a:extLst>
              <a:ext uri="{FF2B5EF4-FFF2-40B4-BE49-F238E27FC236}">
                <a16:creationId xmlns:a16="http://schemas.microsoft.com/office/drawing/2014/main" id="{26D3F4B9-855E-4DBB-A409-2F255A0AE711}"/>
              </a:ext>
            </a:extLst>
          </p:cNvPr>
          <p:cNvSpPr/>
          <p:nvPr>
            <p:custDataLst>
              <p:tags r:id="rId383"/>
            </p:custDataLst>
          </p:nvPr>
        </p:nvSpPr>
        <p:spPr>
          <a:xfrm>
            <a:off x="97790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0" name="Rectangle 1839">
            <a:extLst>
              <a:ext uri="{FF2B5EF4-FFF2-40B4-BE49-F238E27FC236}">
                <a16:creationId xmlns:a16="http://schemas.microsoft.com/office/drawing/2014/main" id="{91CE9366-DE18-4CAF-BED1-34C47E91F32C}"/>
              </a:ext>
            </a:extLst>
          </p:cNvPr>
          <p:cNvSpPr/>
          <p:nvPr>
            <p:custDataLst>
              <p:tags r:id="rId384"/>
            </p:custDataLst>
          </p:nvPr>
        </p:nvSpPr>
        <p:spPr>
          <a:xfrm>
            <a:off x="98679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1" name="Rectangle 1840">
            <a:extLst>
              <a:ext uri="{FF2B5EF4-FFF2-40B4-BE49-F238E27FC236}">
                <a16:creationId xmlns:a16="http://schemas.microsoft.com/office/drawing/2014/main" id="{C5307DF8-D3C2-4B9C-BDD6-BCB92CD8C9B2}"/>
              </a:ext>
            </a:extLst>
          </p:cNvPr>
          <p:cNvSpPr/>
          <p:nvPr>
            <p:custDataLst>
              <p:tags r:id="rId385"/>
            </p:custDataLst>
          </p:nvPr>
        </p:nvSpPr>
        <p:spPr>
          <a:xfrm>
            <a:off x="104902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2" name="Rectangle 1841">
            <a:extLst>
              <a:ext uri="{FF2B5EF4-FFF2-40B4-BE49-F238E27FC236}">
                <a16:creationId xmlns:a16="http://schemas.microsoft.com/office/drawing/2014/main" id="{649B8EEA-10FF-48CB-A7DE-C244B069BBF6}"/>
              </a:ext>
            </a:extLst>
          </p:cNvPr>
          <p:cNvSpPr/>
          <p:nvPr>
            <p:custDataLst>
              <p:tags r:id="rId386"/>
            </p:custDataLst>
          </p:nvPr>
        </p:nvSpPr>
        <p:spPr>
          <a:xfrm>
            <a:off x="10579100" y="42037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3" name="Rectangle 1842">
            <a:extLst>
              <a:ext uri="{FF2B5EF4-FFF2-40B4-BE49-F238E27FC236}">
                <a16:creationId xmlns:a16="http://schemas.microsoft.com/office/drawing/2014/main" id="{05249B5A-1C22-429F-9BDA-676DC0FD914A}"/>
              </a:ext>
            </a:extLst>
          </p:cNvPr>
          <p:cNvSpPr/>
          <p:nvPr>
            <p:custDataLst>
              <p:tags r:id="rId387"/>
            </p:custDataLst>
          </p:nvPr>
        </p:nvSpPr>
        <p:spPr>
          <a:xfrm>
            <a:off x="82677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4" name="Rectangle 1843">
            <a:extLst>
              <a:ext uri="{FF2B5EF4-FFF2-40B4-BE49-F238E27FC236}">
                <a16:creationId xmlns:a16="http://schemas.microsoft.com/office/drawing/2014/main" id="{AE45C73C-547A-47FD-9BAE-CB986DACCBC2}"/>
              </a:ext>
            </a:extLst>
          </p:cNvPr>
          <p:cNvSpPr/>
          <p:nvPr>
            <p:custDataLst>
              <p:tags r:id="rId388"/>
            </p:custDataLst>
          </p:nvPr>
        </p:nvSpPr>
        <p:spPr>
          <a:xfrm>
            <a:off x="84455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5" name="Rectangle 1844">
            <a:extLst>
              <a:ext uri="{FF2B5EF4-FFF2-40B4-BE49-F238E27FC236}">
                <a16:creationId xmlns:a16="http://schemas.microsoft.com/office/drawing/2014/main" id="{BE23CF0E-4422-46DA-9C2A-61B812B7EDEE}"/>
              </a:ext>
            </a:extLst>
          </p:cNvPr>
          <p:cNvSpPr/>
          <p:nvPr>
            <p:custDataLst>
              <p:tags r:id="rId389"/>
            </p:custDataLst>
          </p:nvPr>
        </p:nvSpPr>
        <p:spPr>
          <a:xfrm>
            <a:off x="85344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6" name="Rectangle 1845">
            <a:extLst>
              <a:ext uri="{FF2B5EF4-FFF2-40B4-BE49-F238E27FC236}">
                <a16:creationId xmlns:a16="http://schemas.microsoft.com/office/drawing/2014/main" id="{6B3ACB4F-36EF-41DA-8CFB-006949E38AA8}"/>
              </a:ext>
            </a:extLst>
          </p:cNvPr>
          <p:cNvSpPr/>
          <p:nvPr>
            <p:custDataLst>
              <p:tags r:id="rId390"/>
            </p:custDataLst>
          </p:nvPr>
        </p:nvSpPr>
        <p:spPr>
          <a:xfrm>
            <a:off x="86233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7" name="Rectangle 1846">
            <a:extLst>
              <a:ext uri="{FF2B5EF4-FFF2-40B4-BE49-F238E27FC236}">
                <a16:creationId xmlns:a16="http://schemas.microsoft.com/office/drawing/2014/main" id="{2925F08D-043D-4B9C-8F36-DA215E689D1A}"/>
              </a:ext>
            </a:extLst>
          </p:cNvPr>
          <p:cNvSpPr/>
          <p:nvPr>
            <p:custDataLst>
              <p:tags r:id="rId391"/>
            </p:custDataLst>
          </p:nvPr>
        </p:nvSpPr>
        <p:spPr>
          <a:xfrm>
            <a:off x="88011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8" name="Rectangle 1847">
            <a:extLst>
              <a:ext uri="{FF2B5EF4-FFF2-40B4-BE49-F238E27FC236}">
                <a16:creationId xmlns:a16="http://schemas.microsoft.com/office/drawing/2014/main" id="{BCC7FAA4-9462-4213-B022-123B186EF890}"/>
              </a:ext>
            </a:extLst>
          </p:cNvPr>
          <p:cNvSpPr/>
          <p:nvPr>
            <p:custDataLst>
              <p:tags r:id="rId392"/>
            </p:custDataLst>
          </p:nvPr>
        </p:nvSpPr>
        <p:spPr>
          <a:xfrm>
            <a:off x="89789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49" name="Rectangle 1848">
            <a:extLst>
              <a:ext uri="{FF2B5EF4-FFF2-40B4-BE49-F238E27FC236}">
                <a16:creationId xmlns:a16="http://schemas.microsoft.com/office/drawing/2014/main" id="{1A0C66BC-6DD4-4C95-AC73-B18B3FD111C8}"/>
              </a:ext>
            </a:extLst>
          </p:cNvPr>
          <p:cNvSpPr/>
          <p:nvPr>
            <p:custDataLst>
              <p:tags r:id="rId393"/>
            </p:custDataLst>
          </p:nvPr>
        </p:nvSpPr>
        <p:spPr>
          <a:xfrm>
            <a:off x="90678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0" name="Rectangle 1849">
            <a:extLst>
              <a:ext uri="{FF2B5EF4-FFF2-40B4-BE49-F238E27FC236}">
                <a16:creationId xmlns:a16="http://schemas.microsoft.com/office/drawing/2014/main" id="{F9805368-A78C-4C35-BAA6-9D2C51950BA9}"/>
              </a:ext>
            </a:extLst>
          </p:cNvPr>
          <p:cNvSpPr/>
          <p:nvPr>
            <p:custDataLst>
              <p:tags r:id="rId394"/>
            </p:custDataLst>
          </p:nvPr>
        </p:nvSpPr>
        <p:spPr>
          <a:xfrm>
            <a:off x="92456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1" name="Rectangle 1850">
            <a:extLst>
              <a:ext uri="{FF2B5EF4-FFF2-40B4-BE49-F238E27FC236}">
                <a16:creationId xmlns:a16="http://schemas.microsoft.com/office/drawing/2014/main" id="{4870895A-61D6-4D68-9847-67EA8778D079}"/>
              </a:ext>
            </a:extLst>
          </p:cNvPr>
          <p:cNvSpPr/>
          <p:nvPr>
            <p:custDataLst>
              <p:tags r:id="rId395"/>
            </p:custDataLst>
          </p:nvPr>
        </p:nvSpPr>
        <p:spPr>
          <a:xfrm>
            <a:off x="93345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2" name="Rectangle 1851">
            <a:extLst>
              <a:ext uri="{FF2B5EF4-FFF2-40B4-BE49-F238E27FC236}">
                <a16:creationId xmlns:a16="http://schemas.microsoft.com/office/drawing/2014/main" id="{28C5F0E7-5E98-4F79-8AB7-2E664634361E}"/>
              </a:ext>
            </a:extLst>
          </p:cNvPr>
          <p:cNvSpPr/>
          <p:nvPr>
            <p:custDataLst>
              <p:tags r:id="rId396"/>
            </p:custDataLst>
          </p:nvPr>
        </p:nvSpPr>
        <p:spPr>
          <a:xfrm>
            <a:off x="94234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3" name="Rectangle 1852">
            <a:extLst>
              <a:ext uri="{FF2B5EF4-FFF2-40B4-BE49-F238E27FC236}">
                <a16:creationId xmlns:a16="http://schemas.microsoft.com/office/drawing/2014/main" id="{282767B6-C967-4466-9CC1-BCE156D3E6C6}"/>
              </a:ext>
            </a:extLst>
          </p:cNvPr>
          <p:cNvSpPr/>
          <p:nvPr>
            <p:custDataLst>
              <p:tags r:id="rId397"/>
            </p:custDataLst>
          </p:nvPr>
        </p:nvSpPr>
        <p:spPr>
          <a:xfrm>
            <a:off x="95123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4" name="Rectangle 1853">
            <a:extLst>
              <a:ext uri="{FF2B5EF4-FFF2-40B4-BE49-F238E27FC236}">
                <a16:creationId xmlns:a16="http://schemas.microsoft.com/office/drawing/2014/main" id="{78F9C28E-F252-4E4E-B103-A44DFAA8D3DA}"/>
              </a:ext>
            </a:extLst>
          </p:cNvPr>
          <p:cNvSpPr/>
          <p:nvPr>
            <p:custDataLst>
              <p:tags r:id="rId398"/>
            </p:custDataLst>
          </p:nvPr>
        </p:nvSpPr>
        <p:spPr>
          <a:xfrm>
            <a:off x="96012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5" name="Rectangle 1854">
            <a:extLst>
              <a:ext uri="{FF2B5EF4-FFF2-40B4-BE49-F238E27FC236}">
                <a16:creationId xmlns:a16="http://schemas.microsoft.com/office/drawing/2014/main" id="{845BE448-D7CC-4CAE-8F2D-94DFDE17A89F}"/>
              </a:ext>
            </a:extLst>
          </p:cNvPr>
          <p:cNvSpPr/>
          <p:nvPr>
            <p:custDataLst>
              <p:tags r:id="rId399"/>
            </p:custDataLst>
          </p:nvPr>
        </p:nvSpPr>
        <p:spPr>
          <a:xfrm>
            <a:off x="96901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6" name="Rectangle 1855">
            <a:extLst>
              <a:ext uri="{FF2B5EF4-FFF2-40B4-BE49-F238E27FC236}">
                <a16:creationId xmlns:a16="http://schemas.microsoft.com/office/drawing/2014/main" id="{3366CC67-7B51-4578-AB77-4C0783B607CA}"/>
              </a:ext>
            </a:extLst>
          </p:cNvPr>
          <p:cNvSpPr/>
          <p:nvPr>
            <p:custDataLst>
              <p:tags r:id="rId400"/>
            </p:custDataLst>
          </p:nvPr>
        </p:nvSpPr>
        <p:spPr>
          <a:xfrm>
            <a:off x="97790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7" name="Rectangle 1856">
            <a:extLst>
              <a:ext uri="{FF2B5EF4-FFF2-40B4-BE49-F238E27FC236}">
                <a16:creationId xmlns:a16="http://schemas.microsoft.com/office/drawing/2014/main" id="{82C53C75-4A78-4259-A218-30C0BE04DECD}"/>
              </a:ext>
            </a:extLst>
          </p:cNvPr>
          <p:cNvSpPr/>
          <p:nvPr>
            <p:custDataLst>
              <p:tags r:id="rId401"/>
            </p:custDataLst>
          </p:nvPr>
        </p:nvSpPr>
        <p:spPr>
          <a:xfrm>
            <a:off x="102235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8" name="Rectangle 1857">
            <a:extLst>
              <a:ext uri="{FF2B5EF4-FFF2-40B4-BE49-F238E27FC236}">
                <a16:creationId xmlns:a16="http://schemas.microsoft.com/office/drawing/2014/main" id="{99F59438-46F2-4E63-82BA-E5FF2ED6F5CD}"/>
              </a:ext>
            </a:extLst>
          </p:cNvPr>
          <p:cNvSpPr/>
          <p:nvPr>
            <p:custDataLst>
              <p:tags r:id="rId402"/>
            </p:custDataLst>
          </p:nvPr>
        </p:nvSpPr>
        <p:spPr>
          <a:xfrm>
            <a:off x="103124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59" name="Rectangle 1858">
            <a:extLst>
              <a:ext uri="{FF2B5EF4-FFF2-40B4-BE49-F238E27FC236}">
                <a16:creationId xmlns:a16="http://schemas.microsoft.com/office/drawing/2014/main" id="{3A8BE7E8-92DA-4A1D-A7C8-B6ADE9BED10C}"/>
              </a:ext>
            </a:extLst>
          </p:cNvPr>
          <p:cNvSpPr/>
          <p:nvPr>
            <p:custDataLst>
              <p:tags r:id="rId403"/>
            </p:custDataLst>
          </p:nvPr>
        </p:nvSpPr>
        <p:spPr>
          <a:xfrm>
            <a:off x="104013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0" name="Rectangle 1859">
            <a:extLst>
              <a:ext uri="{FF2B5EF4-FFF2-40B4-BE49-F238E27FC236}">
                <a16:creationId xmlns:a16="http://schemas.microsoft.com/office/drawing/2014/main" id="{90B2E036-18E4-4105-8A4A-B050758B2658}"/>
              </a:ext>
            </a:extLst>
          </p:cNvPr>
          <p:cNvSpPr/>
          <p:nvPr>
            <p:custDataLst>
              <p:tags r:id="rId404"/>
            </p:custDataLst>
          </p:nvPr>
        </p:nvSpPr>
        <p:spPr>
          <a:xfrm>
            <a:off x="104902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1" name="Rectangle 1860">
            <a:extLst>
              <a:ext uri="{FF2B5EF4-FFF2-40B4-BE49-F238E27FC236}">
                <a16:creationId xmlns:a16="http://schemas.microsoft.com/office/drawing/2014/main" id="{5DCCF566-D7DF-474D-8038-D18E9142D155}"/>
              </a:ext>
            </a:extLst>
          </p:cNvPr>
          <p:cNvSpPr/>
          <p:nvPr>
            <p:custDataLst>
              <p:tags r:id="rId405"/>
            </p:custDataLst>
          </p:nvPr>
        </p:nvSpPr>
        <p:spPr>
          <a:xfrm>
            <a:off x="105791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2" name="Rectangle 1861">
            <a:extLst>
              <a:ext uri="{FF2B5EF4-FFF2-40B4-BE49-F238E27FC236}">
                <a16:creationId xmlns:a16="http://schemas.microsoft.com/office/drawing/2014/main" id="{49978189-9F34-4A9E-9D38-5BA04AB9B81C}"/>
              </a:ext>
            </a:extLst>
          </p:cNvPr>
          <p:cNvSpPr/>
          <p:nvPr>
            <p:custDataLst>
              <p:tags r:id="rId406"/>
            </p:custDataLst>
          </p:nvPr>
        </p:nvSpPr>
        <p:spPr>
          <a:xfrm>
            <a:off x="10668000" y="42926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3" name="Rectangle 1862">
            <a:extLst>
              <a:ext uri="{FF2B5EF4-FFF2-40B4-BE49-F238E27FC236}">
                <a16:creationId xmlns:a16="http://schemas.microsoft.com/office/drawing/2014/main" id="{A04974DF-8D6A-4CFF-AAC2-27D0213281C6}"/>
              </a:ext>
            </a:extLst>
          </p:cNvPr>
          <p:cNvSpPr/>
          <p:nvPr>
            <p:custDataLst>
              <p:tags r:id="rId407"/>
            </p:custDataLst>
          </p:nvPr>
        </p:nvSpPr>
        <p:spPr>
          <a:xfrm>
            <a:off x="82677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4" name="Rectangle 1863">
            <a:extLst>
              <a:ext uri="{FF2B5EF4-FFF2-40B4-BE49-F238E27FC236}">
                <a16:creationId xmlns:a16="http://schemas.microsoft.com/office/drawing/2014/main" id="{06878A3E-AFE0-4F79-B114-8983D9630C71}"/>
              </a:ext>
            </a:extLst>
          </p:cNvPr>
          <p:cNvSpPr/>
          <p:nvPr>
            <p:custDataLst>
              <p:tags r:id="rId408"/>
            </p:custDataLst>
          </p:nvPr>
        </p:nvSpPr>
        <p:spPr>
          <a:xfrm>
            <a:off x="88011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5" name="Rectangle 1864">
            <a:extLst>
              <a:ext uri="{FF2B5EF4-FFF2-40B4-BE49-F238E27FC236}">
                <a16:creationId xmlns:a16="http://schemas.microsoft.com/office/drawing/2014/main" id="{3872E4BF-DF20-43BB-94B3-CE15446FDB1D}"/>
              </a:ext>
            </a:extLst>
          </p:cNvPr>
          <p:cNvSpPr/>
          <p:nvPr>
            <p:custDataLst>
              <p:tags r:id="rId409"/>
            </p:custDataLst>
          </p:nvPr>
        </p:nvSpPr>
        <p:spPr>
          <a:xfrm>
            <a:off x="90678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6" name="Rectangle 1865">
            <a:extLst>
              <a:ext uri="{FF2B5EF4-FFF2-40B4-BE49-F238E27FC236}">
                <a16:creationId xmlns:a16="http://schemas.microsoft.com/office/drawing/2014/main" id="{586015DF-4274-404F-925C-716A2E4DBAD3}"/>
              </a:ext>
            </a:extLst>
          </p:cNvPr>
          <p:cNvSpPr/>
          <p:nvPr>
            <p:custDataLst>
              <p:tags r:id="rId410"/>
            </p:custDataLst>
          </p:nvPr>
        </p:nvSpPr>
        <p:spPr>
          <a:xfrm>
            <a:off x="91567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7" name="Rectangle 1866">
            <a:extLst>
              <a:ext uri="{FF2B5EF4-FFF2-40B4-BE49-F238E27FC236}">
                <a16:creationId xmlns:a16="http://schemas.microsoft.com/office/drawing/2014/main" id="{4B4743CF-14AE-4846-A79F-9282D967D6BB}"/>
              </a:ext>
            </a:extLst>
          </p:cNvPr>
          <p:cNvSpPr/>
          <p:nvPr>
            <p:custDataLst>
              <p:tags r:id="rId411"/>
            </p:custDataLst>
          </p:nvPr>
        </p:nvSpPr>
        <p:spPr>
          <a:xfrm>
            <a:off x="96012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8" name="Rectangle 1867">
            <a:extLst>
              <a:ext uri="{FF2B5EF4-FFF2-40B4-BE49-F238E27FC236}">
                <a16:creationId xmlns:a16="http://schemas.microsoft.com/office/drawing/2014/main" id="{D655CD07-F0F2-43DA-A045-52FFA53FA11C}"/>
              </a:ext>
            </a:extLst>
          </p:cNvPr>
          <p:cNvSpPr/>
          <p:nvPr>
            <p:custDataLst>
              <p:tags r:id="rId412"/>
            </p:custDataLst>
          </p:nvPr>
        </p:nvSpPr>
        <p:spPr>
          <a:xfrm>
            <a:off x="97790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69" name="Rectangle 1868">
            <a:extLst>
              <a:ext uri="{FF2B5EF4-FFF2-40B4-BE49-F238E27FC236}">
                <a16:creationId xmlns:a16="http://schemas.microsoft.com/office/drawing/2014/main" id="{DA798CDC-47D0-40F0-A151-ABAC1586686D}"/>
              </a:ext>
            </a:extLst>
          </p:cNvPr>
          <p:cNvSpPr/>
          <p:nvPr>
            <p:custDataLst>
              <p:tags r:id="rId413"/>
            </p:custDataLst>
          </p:nvPr>
        </p:nvSpPr>
        <p:spPr>
          <a:xfrm>
            <a:off x="98679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0" name="Rectangle 1869">
            <a:extLst>
              <a:ext uri="{FF2B5EF4-FFF2-40B4-BE49-F238E27FC236}">
                <a16:creationId xmlns:a16="http://schemas.microsoft.com/office/drawing/2014/main" id="{B809026E-B6B7-4D73-B54D-472E562F6D27}"/>
              </a:ext>
            </a:extLst>
          </p:cNvPr>
          <p:cNvSpPr/>
          <p:nvPr>
            <p:custDataLst>
              <p:tags r:id="rId414"/>
            </p:custDataLst>
          </p:nvPr>
        </p:nvSpPr>
        <p:spPr>
          <a:xfrm>
            <a:off x="99568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1" name="Rectangle 1870">
            <a:extLst>
              <a:ext uri="{FF2B5EF4-FFF2-40B4-BE49-F238E27FC236}">
                <a16:creationId xmlns:a16="http://schemas.microsoft.com/office/drawing/2014/main" id="{D644C22E-BDCF-4451-B16F-53586B353CDD}"/>
              </a:ext>
            </a:extLst>
          </p:cNvPr>
          <p:cNvSpPr/>
          <p:nvPr>
            <p:custDataLst>
              <p:tags r:id="rId415"/>
            </p:custDataLst>
          </p:nvPr>
        </p:nvSpPr>
        <p:spPr>
          <a:xfrm>
            <a:off x="100457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2" name="Rectangle 1871">
            <a:extLst>
              <a:ext uri="{FF2B5EF4-FFF2-40B4-BE49-F238E27FC236}">
                <a16:creationId xmlns:a16="http://schemas.microsoft.com/office/drawing/2014/main" id="{A6436462-4AC0-4F15-9882-572486B8FA24}"/>
              </a:ext>
            </a:extLst>
          </p:cNvPr>
          <p:cNvSpPr/>
          <p:nvPr>
            <p:custDataLst>
              <p:tags r:id="rId416"/>
            </p:custDataLst>
          </p:nvPr>
        </p:nvSpPr>
        <p:spPr>
          <a:xfrm>
            <a:off x="101346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3" name="Rectangle 1872">
            <a:extLst>
              <a:ext uri="{FF2B5EF4-FFF2-40B4-BE49-F238E27FC236}">
                <a16:creationId xmlns:a16="http://schemas.microsoft.com/office/drawing/2014/main" id="{8904D00B-4772-4949-A9F0-290971176D59}"/>
              </a:ext>
            </a:extLst>
          </p:cNvPr>
          <p:cNvSpPr/>
          <p:nvPr>
            <p:custDataLst>
              <p:tags r:id="rId417"/>
            </p:custDataLst>
          </p:nvPr>
        </p:nvSpPr>
        <p:spPr>
          <a:xfrm>
            <a:off x="104902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4" name="Rectangle 1873">
            <a:extLst>
              <a:ext uri="{FF2B5EF4-FFF2-40B4-BE49-F238E27FC236}">
                <a16:creationId xmlns:a16="http://schemas.microsoft.com/office/drawing/2014/main" id="{50A699F9-F033-4B41-8574-75C4921D891B}"/>
              </a:ext>
            </a:extLst>
          </p:cNvPr>
          <p:cNvSpPr/>
          <p:nvPr>
            <p:custDataLst>
              <p:tags r:id="rId418"/>
            </p:custDataLst>
          </p:nvPr>
        </p:nvSpPr>
        <p:spPr>
          <a:xfrm>
            <a:off x="10668000" y="43815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5" name="Rectangle 1874">
            <a:extLst>
              <a:ext uri="{FF2B5EF4-FFF2-40B4-BE49-F238E27FC236}">
                <a16:creationId xmlns:a16="http://schemas.microsoft.com/office/drawing/2014/main" id="{2FE677DE-B757-47B8-A735-0A0B0BBCA346}"/>
              </a:ext>
            </a:extLst>
          </p:cNvPr>
          <p:cNvSpPr/>
          <p:nvPr>
            <p:custDataLst>
              <p:tags r:id="rId419"/>
            </p:custDataLst>
          </p:nvPr>
        </p:nvSpPr>
        <p:spPr>
          <a:xfrm>
            <a:off x="82677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6" name="Rectangle 1875">
            <a:extLst>
              <a:ext uri="{FF2B5EF4-FFF2-40B4-BE49-F238E27FC236}">
                <a16:creationId xmlns:a16="http://schemas.microsoft.com/office/drawing/2014/main" id="{49530269-A289-4BF5-97F1-4345A7EF1755}"/>
              </a:ext>
            </a:extLst>
          </p:cNvPr>
          <p:cNvSpPr/>
          <p:nvPr>
            <p:custDataLst>
              <p:tags r:id="rId420"/>
            </p:custDataLst>
          </p:nvPr>
        </p:nvSpPr>
        <p:spPr>
          <a:xfrm>
            <a:off x="83566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7" name="Rectangle 1876">
            <a:extLst>
              <a:ext uri="{FF2B5EF4-FFF2-40B4-BE49-F238E27FC236}">
                <a16:creationId xmlns:a16="http://schemas.microsoft.com/office/drawing/2014/main" id="{F9D3B9A3-1AD7-4570-9E3E-DD55F024B214}"/>
              </a:ext>
            </a:extLst>
          </p:cNvPr>
          <p:cNvSpPr/>
          <p:nvPr>
            <p:custDataLst>
              <p:tags r:id="rId421"/>
            </p:custDataLst>
          </p:nvPr>
        </p:nvSpPr>
        <p:spPr>
          <a:xfrm>
            <a:off x="84455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8" name="Rectangle 1877">
            <a:extLst>
              <a:ext uri="{FF2B5EF4-FFF2-40B4-BE49-F238E27FC236}">
                <a16:creationId xmlns:a16="http://schemas.microsoft.com/office/drawing/2014/main" id="{B1AEDDB4-EE83-4BF8-90C8-63277ADF0DB5}"/>
              </a:ext>
            </a:extLst>
          </p:cNvPr>
          <p:cNvSpPr/>
          <p:nvPr>
            <p:custDataLst>
              <p:tags r:id="rId422"/>
            </p:custDataLst>
          </p:nvPr>
        </p:nvSpPr>
        <p:spPr>
          <a:xfrm>
            <a:off x="85344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79" name="Rectangle 1878">
            <a:extLst>
              <a:ext uri="{FF2B5EF4-FFF2-40B4-BE49-F238E27FC236}">
                <a16:creationId xmlns:a16="http://schemas.microsoft.com/office/drawing/2014/main" id="{3CD0A347-0003-4F82-94F4-1502E0EFF6D5}"/>
              </a:ext>
            </a:extLst>
          </p:cNvPr>
          <p:cNvSpPr/>
          <p:nvPr>
            <p:custDataLst>
              <p:tags r:id="rId423"/>
            </p:custDataLst>
          </p:nvPr>
        </p:nvSpPr>
        <p:spPr>
          <a:xfrm>
            <a:off x="86233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0" name="Rectangle 1879">
            <a:extLst>
              <a:ext uri="{FF2B5EF4-FFF2-40B4-BE49-F238E27FC236}">
                <a16:creationId xmlns:a16="http://schemas.microsoft.com/office/drawing/2014/main" id="{7F8D8A91-7E79-42C3-8C20-F4113273D71D}"/>
              </a:ext>
            </a:extLst>
          </p:cNvPr>
          <p:cNvSpPr/>
          <p:nvPr>
            <p:custDataLst>
              <p:tags r:id="rId424"/>
            </p:custDataLst>
          </p:nvPr>
        </p:nvSpPr>
        <p:spPr>
          <a:xfrm>
            <a:off x="87122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1" name="Rectangle 1880">
            <a:extLst>
              <a:ext uri="{FF2B5EF4-FFF2-40B4-BE49-F238E27FC236}">
                <a16:creationId xmlns:a16="http://schemas.microsoft.com/office/drawing/2014/main" id="{887D8BF9-F5DA-4419-8F86-5CEADF3C7DF9}"/>
              </a:ext>
            </a:extLst>
          </p:cNvPr>
          <p:cNvSpPr/>
          <p:nvPr>
            <p:custDataLst>
              <p:tags r:id="rId425"/>
            </p:custDataLst>
          </p:nvPr>
        </p:nvSpPr>
        <p:spPr>
          <a:xfrm>
            <a:off x="88011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2" name="Rectangle 1881">
            <a:extLst>
              <a:ext uri="{FF2B5EF4-FFF2-40B4-BE49-F238E27FC236}">
                <a16:creationId xmlns:a16="http://schemas.microsoft.com/office/drawing/2014/main" id="{F8FE8CD0-49C9-4121-A920-CEBF08514C42}"/>
              </a:ext>
            </a:extLst>
          </p:cNvPr>
          <p:cNvSpPr/>
          <p:nvPr>
            <p:custDataLst>
              <p:tags r:id="rId426"/>
            </p:custDataLst>
          </p:nvPr>
        </p:nvSpPr>
        <p:spPr>
          <a:xfrm>
            <a:off x="89789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3" name="Rectangle 1882">
            <a:extLst>
              <a:ext uri="{FF2B5EF4-FFF2-40B4-BE49-F238E27FC236}">
                <a16:creationId xmlns:a16="http://schemas.microsoft.com/office/drawing/2014/main" id="{709289B6-4F51-476D-BCD7-DD440244B55A}"/>
              </a:ext>
            </a:extLst>
          </p:cNvPr>
          <p:cNvSpPr/>
          <p:nvPr>
            <p:custDataLst>
              <p:tags r:id="rId427"/>
            </p:custDataLst>
          </p:nvPr>
        </p:nvSpPr>
        <p:spPr>
          <a:xfrm>
            <a:off x="92456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4" name="Rectangle 1883">
            <a:extLst>
              <a:ext uri="{FF2B5EF4-FFF2-40B4-BE49-F238E27FC236}">
                <a16:creationId xmlns:a16="http://schemas.microsoft.com/office/drawing/2014/main" id="{EAA0EBBB-19A3-4F2B-A6E9-BD6F29A4736D}"/>
              </a:ext>
            </a:extLst>
          </p:cNvPr>
          <p:cNvSpPr/>
          <p:nvPr>
            <p:custDataLst>
              <p:tags r:id="rId428"/>
            </p:custDataLst>
          </p:nvPr>
        </p:nvSpPr>
        <p:spPr>
          <a:xfrm>
            <a:off x="95123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5" name="Rectangle 1884">
            <a:extLst>
              <a:ext uri="{FF2B5EF4-FFF2-40B4-BE49-F238E27FC236}">
                <a16:creationId xmlns:a16="http://schemas.microsoft.com/office/drawing/2014/main" id="{66B43F75-0487-4289-BF0A-947A8909AC3A}"/>
              </a:ext>
            </a:extLst>
          </p:cNvPr>
          <p:cNvSpPr/>
          <p:nvPr>
            <p:custDataLst>
              <p:tags r:id="rId429"/>
            </p:custDataLst>
          </p:nvPr>
        </p:nvSpPr>
        <p:spPr>
          <a:xfrm>
            <a:off x="96012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6" name="Rectangle 1885">
            <a:extLst>
              <a:ext uri="{FF2B5EF4-FFF2-40B4-BE49-F238E27FC236}">
                <a16:creationId xmlns:a16="http://schemas.microsoft.com/office/drawing/2014/main" id="{9A3A4252-C83D-4D35-ADF8-105114ABE986}"/>
              </a:ext>
            </a:extLst>
          </p:cNvPr>
          <p:cNvSpPr/>
          <p:nvPr>
            <p:custDataLst>
              <p:tags r:id="rId430"/>
            </p:custDataLst>
          </p:nvPr>
        </p:nvSpPr>
        <p:spPr>
          <a:xfrm>
            <a:off x="99568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7" name="Rectangle 1886">
            <a:extLst>
              <a:ext uri="{FF2B5EF4-FFF2-40B4-BE49-F238E27FC236}">
                <a16:creationId xmlns:a16="http://schemas.microsoft.com/office/drawing/2014/main" id="{F4B14BEA-2FFD-4A05-96C3-F32E7CBAAD52}"/>
              </a:ext>
            </a:extLst>
          </p:cNvPr>
          <p:cNvSpPr/>
          <p:nvPr>
            <p:custDataLst>
              <p:tags r:id="rId431"/>
            </p:custDataLst>
          </p:nvPr>
        </p:nvSpPr>
        <p:spPr>
          <a:xfrm>
            <a:off x="101346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8" name="Rectangle 1887">
            <a:extLst>
              <a:ext uri="{FF2B5EF4-FFF2-40B4-BE49-F238E27FC236}">
                <a16:creationId xmlns:a16="http://schemas.microsoft.com/office/drawing/2014/main" id="{1640CF2B-2F13-4560-ADB1-291CA4B224DB}"/>
              </a:ext>
            </a:extLst>
          </p:cNvPr>
          <p:cNvSpPr/>
          <p:nvPr>
            <p:custDataLst>
              <p:tags r:id="rId432"/>
            </p:custDataLst>
          </p:nvPr>
        </p:nvSpPr>
        <p:spPr>
          <a:xfrm>
            <a:off x="103124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89" name="Rectangle 1888">
            <a:extLst>
              <a:ext uri="{FF2B5EF4-FFF2-40B4-BE49-F238E27FC236}">
                <a16:creationId xmlns:a16="http://schemas.microsoft.com/office/drawing/2014/main" id="{27BA50EC-6DB2-445C-85C7-0BB992736B37}"/>
              </a:ext>
            </a:extLst>
          </p:cNvPr>
          <p:cNvSpPr/>
          <p:nvPr>
            <p:custDataLst>
              <p:tags r:id="rId433"/>
            </p:custDataLst>
          </p:nvPr>
        </p:nvSpPr>
        <p:spPr>
          <a:xfrm>
            <a:off x="104013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90" name="Rectangle 1889">
            <a:extLst>
              <a:ext uri="{FF2B5EF4-FFF2-40B4-BE49-F238E27FC236}">
                <a16:creationId xmlns:a16="http://schemas.microsoft.com/office/drawing/2014/main" id="{4682D821-5AC1-4B63-B557-BF4153692998}"/>
              </a:ext>
            </a:extLst>
          </p:cNvPr>
          <p:cNvSpPr/>
          <p:nvPr>
            <p:custDataLst>
              <p:tags r:id="rId434"/>
            </p:custDataLst>
          </p:nvPr>
        </p:nvSpPr>
        <p:spPr>
          <a:xfrm>
            <a:off x="104902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891" name="Rectangle 1890">
            <a:extLst>
              <a:ext uri="{FF2B5EF4-FFF2-40B4-BE49-F238E27FC236}">
                <a16:creationId xmlns:a16="http://schemas.microsoft.com/office/drawing/2014/main" id="{A097FA55-EC09-4DCC-B9AF-9E995A14EA58}"/>
              </a:ext>
            </a:extLst>
          </p:cNvPr>
          <p:cNvSpPr/>
          <p:nvPr>
            <p:custDataLst>
              <p:tags r:id="rId435"/>
            </p:custDataLst>
          </p:nvPr>
        </p:nvSpPr>
        <p:spPr>
          <a:xfrm>
            <a:off x="10579100" y="4470400"/>
            <a:ext cx="88900" cy="88900"/>
          </a:xfrm>
          <a:prstGeom prst="rect">
            <a:avLst/>
          </a:prstGeom>
          <a:solidFill>
            <a:srgbClr val="000000"/>
          </a:solidFill>
          <a:ln w="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2567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F242-9172-165A-2AD8-6CC6437642CC}"/>
              </a:ext>
            </a:extLst>
          </p:cNvPr>
          <p:cNvSpPr>
            <a:spLocks noGrp="1"/>
          </p:cNvSpPr>
          <p:nvPr>
            <p:ph type="title"/>
          </p:nvPr>
        </p:nvSpPr>
        <p:spPr>
          <a:xfrm>
            <a:off x="1047884" y="1943069"/>
            <a:ext cx="9893031" cy="2626469"/>
          </a:xfrm>
        </p:spPr>
        <p:txBody>
          <a:bodyPr/>
          <a:lstStyle/>
          <a:p>
            <a:r>
              <a:rPr lang="en-GB" dirty="0"/>
              <a:t>Stages of a</a:t>
            </a:r>
            <a:br>
              <a:rPr lang="en-GB" dirty="0"/>
            </a:br>
            <a:r>
              <a:rPr lang="en-GB" dirty="0"/>
              <a:t>content analysis</a:t>
            </a:r>
          </a:p>
        </p:txBody>
      </p:sp>
    </p:spTree>
    <p:extLst>
      <p:ext uri="{BB962C8B-B14F-4D97-AF65-F5344CB8AC3E}">
        <p14:creationId xmlns:p14="http://schemas.microsoft.com/office/powerpoint/2010/main" val="3755528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Stages in content analysis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47</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p:txBody>
          <a:bodyPr/>
          <a:lstStyle/>
          <a:p>
            <a:pPr marL="742950" indent="-742950">
              <a:buFont typeface="+mj-lt"/>
              <a:buAutoNum type="arabicPeriod"/>
            </a:pPr>
            <a:r>
              <a:rPr lang="en-GB" dirty="0"/>
              <a:t>Research questions/hypotheses</a:t>
            </a:r>
          </a:p>
          <a:p>
            <a:pPr marL="742950" indent="-742950">
              <a:buFont typeface="+mj-lt"/>
              <a:buAutoNum type="arabicPeriod"/>
            </a:pPr>
            <a:r>
              <a:rPr lang="en-GB" dirty="0"/>
              <a:t>Case selection</a:t>
            </a:r>
          </a:p>
          <a:p>
            <a:pPr marL="742950" indent="-742950">
              <a:buFont typeface="+mj-lt"/>
              <a:buAutoNum type="arabicPeriod"/>
            </a:pPr>
            <a:r>
              <a:rPr lang="en-GB" dirty="0"/>
              <a:t>Units of analysis</a:t>
            </a:r>
          </a:p>
          <a:p>
            <a:pPr marL="742950" indent="-742950">
              <a:buFont typeface="+mj-lt"/>
              <a:buAutoNum type="arabicPeriod"/>
            </a:pPr>
            <a:r>
              <a:rPr lang="en-GB" dirty="0"/>
              <a:t>Categories</a:t>
            </a:r>
          </a:p>
          <a:p>
            <a:pPr marL="742950" indent="-742950">
              <a:buFont typeface="+mj-lt"/>
              <a:buAutoNum type="arabicPeriod"/>
            </a:pPr>
            <a:r>
              <a:rPr lang="en-GB" dirty="0"/>
              <a:t>Coding</a:t>
            </a:r>
          </a:p>
          <a:p>
            <a:pPr marL="742950" indent="-742950">
              <a:buFont typeface="+mj-lt"/>
              <a:buAutoNum type="arabicPeriod"/>
            </a:pPr>
            <a:r>
              <a:rPr lang="en-GB" dirty="0"/>
              <a:t>Analysis</a:t>
            </a:r>
          </a:p>
        </p:txBody>
      </p:sp>
    </p:spTree>
    <p:extLst>
      <p:ext uri="{BB962C8B-B14F-4D97-AF65-F5344CB8AC3E}">
        <p14:creationId xmlns:p14="http://schemas.microsoft.com/office/powerpoint/2010/main" val="821772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1. Research questions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48</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p:txBody>
          <a:bodyPr>
            <a:normAutofit fontScale="92500" lnSpcReduction="10000"/>
          </a:bodyPr>
          <a:lstStyle/>
          <a:p>
            <a:r>
              <a:rPr lang="en-GB" dirty="0"/>
              <a:t>What do we want to find out?</a:t>
            </a:r>
          </a:p>
          <a:p>
            <a:r>
              <a:rPr lang="en-GB" dirty="0"/>
              <a:t>What are our main concepts of interests?</a:t>
            </a:r>
          </a:p>
          <a:p>
            <a:r>
              <a:rPr lang="en-GB" dirty="0"/>
              <a:t>What variables do we want to measure?</a:t>
            </a:r>
          </a:p>
          <a:p>
            <a:endParaRPr lang="en-GB" dirty="0"/>
          </a:p>
          <a:p>
            <a:pPr marL="0" indent="0">
              <a:buNone/>
            </a:pPr>
            <a:r>
              <a:rPr lang="en-GB" dirty="0"/>
              <a:t>Will influence our:</a:t>
            </a:r>
          </a:p>
          <a:p>
            <a:r>
              <a:rPr lang="en-GB" sz="3200" dirty="0"/>
              <a:t>Research approach</a:t>
            </a:r>
          </a:p>
          <a:p>
            <a:r>
              <a:rPr lang="en-GB" sz="3200" dirty="0"/>
              <a:t>Target population &amp; sampling</a:t>
            </a:r>
          </a:p>
          <a:p>
            <a:r>
              <a:rPr lang="en-GB" sz="3200" dirty="0"/>
              <a:t>Coding categories</a:t>
            </a:r>
          </a:p>
        </p:txBody>
      </p:sp>
    </p:spTree>
    <p:extLst>
      <p:ext uri="{BB962C8B-B14F-4D97-AF65-F5344CB8AC3E}">
        <p14:creationId xmlns:p14="http://schemas.microsoft.com/office/powerpoint/2010/main" val="3898392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97F9A0-6976-C27F-8B31-39BEFFC33889}"/>
              </a:ext>
            </a:extLst>
          </p:cNvPr>
          <p:cNvSpPr/>
          <p:nvPr/>
        </p:nvSpPr>
        <p:spPr>
          <a:xfrm>
            <a:off x="0" y="0"/>
            <a:ext cx="12192000" cy="1154096"/>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2. Case selection</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49</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p:txBody>
          <a:bodyPr>
            <a:normAutofit fontScale="92500" lnSpcReduction="10000"/>
          </a:bodyPr>
          <a:lstStyle/>
          <a:p>
            <a:r>
              <a:rPr lang="en-GB" dirty="0"/>
              <a:t>What type of sources?</a:t>
            </a:r>
          </a:p>
          <a:p>
            <a:r>
              <a:rPr lang="en-GB" dirty="0"/>
              <a:t>Over what time period?</a:t>
            </a:r>
          </a:p>
          <a:p>
            <a:r>
              <a:rPr lang="en-GB" dirty="0"/>
              <a:t>How many?</a:t>
            </a:r>
          </a:p>
          <a:p>
            <a:r>
              <a:rPr lang="en-GB" dirty="0"/>
              <a:t>What documents can we access? What is missing?</a:t>
            </a:r>
          </a:p>
          <a:p>
            <a:endParaRPr lang="en-GB" dirty="0"/>
          </a:p>
          <a:p>
            <a:r>
              <a:rPr lang="en-GB" dirty="0"/>
              <a:t>Search for documents is a balance between:</a:t>
            </a:r>
          </a:p>
          <a:p>
            <a:pPr lvl="1"/>
            <a:r>
              <a:rPr lang="en-GB" dirty="0"/>
              <a:t>Too broad (may include irrelevant cases)</a:t>
            </a:r>
          </a:p>
          <a:p>
            <a:pPr lvl="1"/>
            <a:r>
              <a:rPr lang="en-GB" dirty="0"/>
              <a:t>Too narrow (may miss relevant cases)</a:t>
            </a:r>
          </a:p>
        </p:txBody>
      </p:sp>
    </p:spTree>
    <p:extLst>
      <p:ext uri="{BB962C8B-B14F-4D97-AF65-F5344CB8AC3E}">
        <p14:creationId xmlns:p14="http://schemas.microsoft.com/office/powerpoint/2010/main" val="402899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Coming up</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584966" y="1574287"/>
            <a:ext cx="6862314" cy="4789187"/>
          </a:xfrm>
        </p:spPr>
        <p:txBody>
          <a:bodyPr>
            <a:normAutofit/>
          </a:bodyPr>
          <a:lstStyle/>
          <a:p>
            <a:pPr marL="0" indent="0">
              <a:buNone/>
            </a:pPr>
            <a:r>
              <a:rPr lang="en-GB" sz="3600" b="1" dirty="0"/>
              <a:t>This week</a:t>
            </a:r>
          </a:p>
          <a:p>
            <a:r>
              <a:rPr lang="en-GB" sz="3600" dirty="0"/>
              <a:t>What is content analysis?</a:t>
            </a:r>
          </a:p>
          <a:p>
            <a:r>
              <a:rPr lang="en-GB" sz="3600" dirty="0"/>
              <a:t>Types of content analysis</a:t>
            </a:r>
          </a:p>
          <a:p>
            <a:r>
              <a:rPr lang="en-GB" sz="3600" dirty="0"/>
              <a:t>Case selection</a:t>
            </a:r>
          </a:p>
          <a:p>
            <a:r>
              <a:rPr lang="en-GB" sz="3600" dirty="0"/>
              <a:t>Labelling our content</a:t>
            </a:r>
          </a:p>
          <a:p>
            <a:r>
              <a:rPr lang="en-GB" sz="3600" dirty="0"/>
              <a:t>Validity and reliability</a:t>
            </a:r>
          </a:p>
          <a:p>
            <a:endParaRPr lang="en-GB" sz="3600"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5</a:t>
            </a:fld>
            <a:endParaRPr lang="en-GB" dirty="0"/>
          </a:p>
        </p:txBody>
      </p:sp>
      <p:sp>
        <p:nvSpPr>
          <p:cNvPr id="6" name="Content Placeholder 2">
            <a:extLst>
              <a:ext uri="{FF2B5EF4-FFF2-40B4-BE49-F238E27FC236}">
                <a16:creationId xmlns:a16="http://schemas.microsoft.com/office/drawing/2014/main" id="{D8071FAB-572D-332E-2754-16BA3A2011A3}"/>
              </a:ext>
            </a:extLst>
          </p:cNvPr>
          <p:cNvSpPr txBox="1">
            <a:spLocks/>
          </p:cNvSpPr>
          <p:nvPr/>
        </p:nvSpPr>
        <p:spPr>
          <a:xfrm>
            <a:off x="6274566" y="1574287"/>
            <a:ext cx="5664516" cy="4789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b="1" dirty="0"/>
              <a:t>Next week</a:t>
            </a:r>
          </a:p>
          <a:p>
            <a:r>
              <a:rPr lang="en-GB" sz="3600" dirty="0"/>
              <a:t>Where to get content</a:t>
            </a:r>
          </a:p>
          <a:p>
            <a:r>
              <a:rPr lang="en-GB" sz="3600" dirty="0"/>
              <a:t>Doing our own content analysis</a:t>
            </a:r>
          </a:p>
          <a:p>
            <a:r>
              <a:rPr lang="en-GB" sz="3600" dirty="0"/>
              <a:t>Examples in academic research</a:t>
            </a:r>
          </a:p>
          <a:p>
            <a:endParaRPr lang="en-GB" sz="3600" dirty="0"/>
          </a:p>
        </p:txBody>
      </p:sp>
    </p:spTree>
    <p:extLst>
      <p:ext uri="{BB962C8B-B14F-4D97-AF65-F5344CB8AC3E}">
        <p14:creationId xmlns:p14="http://schemas.microsoft.com/office/powerpoint/2010/main" val="4184147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D934FA-2738-DFF5-1BDF-FDE619597075}"/>
              </a:ext>
            </a:extLst>
          </p:cNvPr>
          <p:cNvSpPr>
            <a:spLocks noGrp="1"/>
          </p:cNvSpPr>
          <p:nvPr>
            <p:ph type="sldNum" sz="quarter" idx="12"/>
          </p:nvPr>
        </p:nvSpPr>
        <p:spPr/>
        <p:txBody>
          <a:bodyPr/>
          <a:lstStyle/>
          <a:p>
            <a:fld id="{372769DB-CAE7-4C85-A9AF-7D4D8DE4CA22}" type="slidenum">
              <a:rPr lang="en-GB" smtClean="0"/>
              <a:t>50</a:t>
            </a:fld>
            <a:endParaRPr lang="en-GB" dirty="0"/>
          </a:p>
        </p:txBody>
      </p:sp>
      <p:pic>
        <p:nvPicPr>
          <p:cNvPr id="5" name="Picture 4" descr="A drawing of a plane with red dots&#10;&#10;Description automatically generated">
            <a:extLst>
              <a:ext uri="{FF2B5EF4-FFF2-40B4-BE49-F238E27FC236}">
                <a16:creationId xmlns:a16="http://schemas.microsoft.com/office/drawing/2014/main" id="{914DC6EC-226B-9631-AEF9-37D24FC80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039" y="0"/>
            <a:ext cx="9203921" cy="6858000"/>
          </a:xfrm>
          <a:prstGeom prst="rect">
            <a:avLst/>
          </a:prstGeom>
        </p:spPr>
      </p:pic>
    </p:spTree>
    <p:extLst>
      <p:ext uri="{BB962C8B-B14F-4D97-AF65-F5344CB8AC3E}">
        <p14:creationId xmlns:p14="http://schemas.microsoft.com/office/powerpoint/2010/main" val="2476028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D934FA-2738-DFF5-1BDF-FDE619597075}"/>
              </a:ext>
            </a:extLst>
          </p:cNvPr>
          <p:cNvSpPr>
            <a:spLocks noGrp="1"/>
          </p:cNvSpPr>
          <p:nvPr>
            <p:ph type="sldNum" sz="quarter" idx="12"/>
          </p:nvPr>
        </p:nvSpPr>
        <p:spPr/>
        <p:txBody>
          <a:bodyPr/>
          <a:lstStyle/>
          <a:p>
            <a:fld id="{372769DB-CAE7-4C85-A9AF-7D4D8DE4CA22}" type="slidenum">
              <a:rPr lang="en-GB" smtClean="0"/>
              <a:t>51</a:t>
            </a:fld>
            <a:endParaRPr lang="en-GB" dirty="0"/>
          </a:p>
        </p:txBody>
      </p:sp>
      <p:pic>
        <p:nvPicPr>
          <p:cNvPr id="4" name="Picture 3" descr="A person with grey hair and a picture of a cigarette&#10;&#10;Description automatically generated">
            <a:extLst>
              <a:ext uri="{FF2B5EF4-FFF2-40B4-BE49-F238E27FC236}">
                <a16:creationId xmlns:a16="http://schemas.microsoft.com/office/drawing/2014/main" id="{DC35448F-4A0D-9229-12E2-8310D4AC3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474" y="387671"/>
            <a:ext cx="10271051" cy="5777466"/>
          </a:xfrm>
          <a:prstGeom prst="rect">
            <a:avLst/>
          </a:prstGeom>
        </p:spPr>
      </p:pic>
    </p:spTree>
    <p:extLst>
      <p:ext uri="{BB962C8B-B14F-4D97-AF65-F5344CB8AC3E}">
        <p14:creationId xmlns:p14="http://schemas.microsoft.com/office/powerpoint/2010/main" val="4258904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1015FC-8112-788F-0AA2-A05C35DB84E8}"/>
              </a:ext>
            </a:extLst>
          </p:cNvPr>
          <p:cNvSpPr/>
          <p:nvPr/>
        </p:nvSpPr>
        <p:spPr>
          <a:xfrm>
            <a:off x="0" y="0"/>
            <a:ext cx="12192000" cy="1154096"/>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Example: Research question</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52</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93102" y="1373139"/>
            <a:ext cx="10992439" cy="4726003"/>
          </a:xfrm>
        </p:spPr>
        <p:txBody>
          <a:bodyPr>
            <a:normAutofit fontScale="85000" lnSpcReduction="10000"/>
          </a:bodyPr>
          <a:lstStyle/>
          <a:p>
            <a:r>
              <a:rPr lang="en-GB" dirty="0"/>
              <a:t>Lets say we are conducting a research project about how mainstream media bias is discussed on social media.</a:t>
            </a:r>
          </a:p>
          <a:p>
            <a:endParaRPr lang="en-GB" dirty="0"/>
          </a:p>
          <a:p>
            <a:r>
              <a:rPr lang="en-GB" dirty="0"/>
              <a:t>Lets narrow our topic down:</a:t>
            </a:r>
          </a:p>
          <a:p>
            <a:pPr lvl="1"/>
            <a:r>
              <a:rPr lang="en-GB" sz="3300" dirty="0"/>
              <a:t>Specific show: BBC Question Time</a:t>
            </a:r>
          </a:p>
          <a:p>
            <a:pPr lvl="1"/>
            <a:r>
              <a:rPr lang="en-GB" sz="3300" dirty="0"/>
              <a:t>Specific platform: Twitter/X</a:t>
            </a:r>
          </a:p>
          <a:p>
            <a:endParaRPr lang="en-GB" dirty="0"/>
          </a:p>
          <a:p>
            <a:r>
              <a:rPr lang="en-GB" sz="3800" dirty="0"/>
              <a:t>Then create an initial research question:</a:t>
            </a:r>
          </a:p>
          <a:p>
            <a:pPr lvl="1"/>
            <a:r>
              <a:rPr lang="en-GB" sz="3800" dirty="0"/>
              <a:t>What percentage of Tweets about BBC Question Time contain accusations of bias against the programme?</a:t>
            </a:r>
          </a:p>
        </p:txBody>
      </p:sp>
    </p:spTree>
    <p:extLst>
      <p:ext uri="{BB962C8B-B14F-4D97-AF65-F5344CB8AC3E}">
        <p14:creationId xmlns:p14="http://schemas.microsoft.com/office/powerpoint/2010/main" val="3941062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FCF70-F1F5-92AF-370B-4324A7241586}"/>
              </a:ext>
            </a:extLst>
          </p:cNvPr>
          <p:cNvSpPr/>
          <p:nvPr/>
        </p:nvSpPr>
        <p:spPr>
          <a:xfrm>
            <a:off x="0" y="0"/>
            <a:ext cx="12192000" cy="1154096"/>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Example: Case selection</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53</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93102" y="1373139"/>
            <a:ext cx="10992439" cy="4726003"/>
          </a:xfrm>
        </p:spPr>
        <p:txBody>
          <a:bodyPr>
            <a:normAutofit/>
          </a:bodyPr>
          <a:lstStyle/>
          <a:p>
            <a:pPr marL="457200" lvl="1" indent="0">
              <a:buNone/>
            </a:pPr>
            <a:r>
              <a:rPr lang="en-GB" b="1" dirty="0"/>
              <a:t>RQ:  </a:t>
            </a:r>
            <a:r>
              <a:rPr lang="en-GB" dirty="0"/>
              <a:t>What percentage of Tweets about BBC Question Time contain accusations of bias against the programme?</a:t>
            </a:r>
          </a:p>
          <a:p>
            <a:pPr marL="457200" lvl="1" indent="0">
              <a:buNone/>
            </a:pPr>
            <a:endParaRPr lang="en-GB" dirty="0"/>
          </a:p>
          <a:p>
            <a:pPr marL="457200" lvl="1" indent="0">
              <a:buNone/>
            </a:pPr>
            <a:r>
              <a:rPr lang="en-GB" b="1" dirty="0"/>
              <a:t>Target population: </a:t>
            </a:r>
            <a:r>
              <a:rPr lang="en-GB" dirty="0"/>
              <a:t>All Tweets posted about BBCQT</a:t>
            </a:r>
          </a:p>
          <a:p>
            <a:pPr marL="457200" lvl="1" indent="0">
              <a:buNone/>
            </a:pPr>
            <a:endParaRPr lang="en-GB" sz="3800" dirty="0"/>
          </a:p>
          <a:p>
            <a:pPr lvl="1"/>
            <a:r>
              <a:rPr lang="en-GB" dirty="0"/>
              <a:t>What search queries could we use to try and identify Tweets about BBC Question Time to include in our study?</a:t>
            </a:r>
          </a:p>
          <a:p>
            <a:pPr marL="457200" lvl="1" indent="0">
              <a:buNone/>
            </a:pPr>
            <a:endParaRPr lang="en-GB" dirty="0"/>
          </a:p>
          <a:p>
            <a:pPr marL="457200" lvl="1" indent="0">
              <a:buNone/>
            </a:pPr>
            <a:r>
              <a:rPr lang="en-GB" sz="2800" dirty="0"/>
              <a:t>Keywords, time-periods, hashtags, accounts</a:t>
            </a:r>
          </a:p>
        </p:txBody>
      </p:sp>
    </p:spTree>
    <p:extLst>
      <p:ext uri="{BB962C8B-B14F-4D97-AF65-F5344CB8AC3E}">
        <p14:creationId xmlns:p14="http://schemas.microsoft.com/office/powerpoint/2010/main" val="2178327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EDB89B-7717-5FC1-7554-837F62C280A9}"/>
              </a:ext>
            </a:extLst>
          </p:cNvPr>
          <p:cNvSpPr/>
          <p:nvPr/>
        </p:nvSpPr>
        <p:spPr>
          <a:xfrm>
            <a:off x="0" y="0"/>
            <a:ext cx="12192000" cy="1154096"/>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Example: Case selection</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54</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93102" y="1373139"/>
            <a:ext cx="10992439" cy="4726003"/>
          </a:xfrm>
        </p:spPr>
        <p:txBody>
          <a:bodyPr>
            <a:normAutofit lnSpcReduction="10000"/>
          </a:bodyPr>
          <a:lstStyle/>
          <a:p>
            <a:pPr marL="457200" lvl="1" indent="0">
              <a:buNone/>
            </a:pPr>
            <a:r>
              <a:rPr lang="en-GB" dirty="0"/>
              <a:t>What search queries could we use to try and identify Tweets about BBC Question Time to include in our study?</a:t>
            </a:r>
          </a:p>
          <a:p>
            <a:pPr marL="457200" lvl="1" indent="0">
              <a:buNone/>
            </a:pPr>
            <a:endParaRPr lang="en-GB" dirty="0"/>
          </a:p>
          <a:p>
            <a:pPr lvl="1"/>
            <a:r>
              <a:rPr lang="en-GB" b="1" dirty="0"/>
              <a:t>Accounts: </a:t>
            </a:r>
            <a:r>
              <a:rPr lang="en-GB" dirty="0"/>
              <a:t>Tweets that mention </a:t>
            </a:r>
            <a:r>
              <a:rPr lang="en-GB" b="1" dirty="0">
                <a:solidFill>
                  <a:srgbClr val="0070C0"/>
                </a:solidFill>
              </a:rPr>
              <a:t>@bbcquestiontime</a:t>
            </a:r>
          </a:p>
          <a:p>
            <a:pPr lvl="1"/>
            <a:r>
              <a:rPr lang="en-GB" b="1" dirty="0"/>
              <a:t>Hashtags: </a:t>
            </a:r>
            <a:r>
              <a:rPr lang="en-GB" b="1" dirty="0">
                <a:solidFill>
                  <a:srgbClr val="0070C0"/>
                </a:solidFill>
              </a:rPr>
              <a:t>#bbcqt</a:t>
            </a:r>
          </a:p>
          <a:p>
            <a:pPr lvl="1"/>
            <a:r>
              <a:rPr lang="en-GB" b="1" dirty="0"/>
              <a:t>Keywords: </a:t>
            </a:r>
            <a:r>
              <a:rPr lang="en-GB" b="1" dirty="0">
                <a:solidFill>
                  <a:srgbClr val="0070C0"/>
                </a:solidFill>
              </a:rPr>
              <a:t>‘BBC Question Time’ </a:t>
            </a:r>
          </a:p>
          <a:p>
            <a:pPr lvl="1"/>
            <a:endParaRPr lang="en-GB" dirty="0"/>
          </a:p>
          <a:p>
            <a:pPr lvl="1"/>
            <a:r>
              <a:rPr lang="en-GB" dirty="0"/>
              <a:t>When: All tweets? On days episodes aired? During broadcast?</a:t>
            </a:r>
          </a:p>
          <a:p>
            <a:pPr lvl="1"/>
            <a:r>
              <a:rPr lang="en-GB" dirty="0"/>
              <a:t>Is our search too broad, or too narrow?</a:t>
            </a:r>
          </a:p>
          <a:p>
            <a:pPr lvl="1"/>
            <a:r>
              <a:rPr lang="en-GB" dirty="0"/>
              <a:t>Can we access our full population of cases?</a:t>
            </a:r>
          </a:p>
          <a:p>
            <a:pPr marL="457200" lvl="1" indent="0">
              <a:buNone/>
            </a:pPr>
            <a:endParaRPr lang="en-GB" dirty="0"/>
          </a:p>
          <a:p>
            <a:pPr marL="457200" lvl="1" indent="0">
              <a:buNone/>
            </a:pPr>
            <a:endParaRPr lang="en-GB" dirty="0"/>
          </a:p>
        </p:txBody>
      </p:sp>
    </p:spTree>
    <p:extLst>
      <p:ext uri="{BB962C8B-B14F-4D97-AF65-F5344CB8AC3E}">
        <p14:creationId xmlns:p14="http://schemas.microsoft.com/office/powerpoint/2010/main" val="2635753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915430-F757-B6EF-97D0-4CCE8323EF2E}"/>
              </a:ext>
            </a:extLst>
          </p:cNvPr>
          <p:cNvSpPr>
            <a:spLocks noGrp="1"/>
          </p:cNvSpPr>
          <p:nvPr>
            <p:ph type="sldNum" sz="quarter" idx="12"/>
          </p:nvPr>
        </p:nvSpPr>
        <p:spPr/>
        <p:txBody>
          <a:bodyPr/>
          <a:lstStyle/>
          <a:p>
            <a:fld id="{372769DB-CAE7-4C85-A9AF-7D4D8DE4CA22}" type="slidenum">
              <a:rPr lang="en-GB" smtClean="0"/>
              <a:t>55</a:t>
            </a:fld>
            <a:endParaRPr lang="en-GB" dirty="0"/>
          </a:p>
        </p:txBody>
      </p:sp>
      <p:pic>
        <p:nvPicPr>
          <p:cNvPr id="4" name="Picture 3" descr="A graph of different colored lines&#10;&#10;Description automatically generated">
            <a:extLst>
              <a:ext uri="{FF2B5EF4-FFF2-40B4-BE49-F238E27FC236}">
                <a16:creationId xmlns:a16="http://schemas.microsoft.com/office/drawing/2014/main" id="{203F8B3F-90DF-1440-862B-40CD8E9C2B84}"/>
              </a:ext>
            </a:extLst>
          </p:cNvPr>
          <p:cNvPicPr>
            <a:picLocks noChangeAspect="1"/>
          </p:cNvPicPr>
          <p:nvPr/>
        </p:nvPicPr>
        <p:blipFill rotWithShape="1">
          <a:blip r:embed="rId2">
            <a:extLst>
              <a:ext uri="{28A0092B-C50C-407E-A947-70E740481C1C}">
                <a14:useLocalDpi xmlns:a14="http://schemas.microsoft.com/office/drawing/2010/main" val="0"/>
              </a:ext>
            </a:extLst>
          </a:blip>
          <a:srcRect t="14142" b="5453"/>
          <a:stretch/>
        </p:blipFill>
        <p:spPr>
          <a:xfrm>
            <a:off x="577210" y="136526"/>
            <a:ext cx="10427427" cy="6584948"/>
          </a:xfrm>
          <a:prstGeom prst="rect">
            <a:avLst/>
          </a:prstGeom>
        </p:spPr>
      </p:pic>
    </p:spTree>
    <p:extLst>
      <p:ext uri="{BB962C8B-B14F-4D97-AF65-F5344CB8AC3E}">
        <p14:creationId xmlns:p14="http://schemas.microsoft.com/office/powerpoint/2010/main" val="2147264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9A3607-1108-F2E0-1761-9BBBE8AA4283}"/>
              </a:ext>
            </a:extLst>
          </p:cNvPr>
          <p:cNvSpPr/>
          <p:nvPr/>
        </p:nvSpPr>
        <p:spPr>
          <a:xfrm>
            <a:off x="0" y="0"/>
            <a:ext cx="12192000" cy="1154096"/>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2. Case selection</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56</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668078" y="1629744"/>
            <a:ext cx="11029545" cy="4351338"/>
          </a:xfrm>
        </p:spPr>
        <p:txBody>
          <a:bodyPr>
            <a:normAutofit fontScale="92500"/>
          </a:bodyPr>
          <a:lstStyle/>
          <a:p>
            <a:pPr marL="0" indent="0">
              <a:buNone/>
            </a:pPr>
            <a:r>
              <a:rPr lang="en-US" dirty="0"/>
              <a:t>I</a:t>
            </a:r>
            <a:r>
              <a:rPr lang="en-GB" dirty="0"/>
              <a:t>f our population of cases is large, we may need to analyse smaller sample of cases instead</a:t>
            </a:r>
          </a:p>
          <a:p>
            <a:endParaRPr lang="en-GB" dirty="0"/>
          </a:p>
          <a:p>
            <a:pPr marL="0" indent="0">
              <a:buNone/>
            </a:pPr>
            <a:r>
              <a:rPr lang="en-GB" b="1" dirty="0"/>
              <a:t>Sampling techniques: </a:t>
            </a:r>
            <a:r>
              <a:rPr lang="en-GB" dirty="0"/>
              <a:t>Random, non-random sampling</a:t>
            </a:r>
          </a:p>
          <a:p>
            <a:endParaRPr lang="en-GB" dirty="0"/>
          </a:p>
          <a:p>
            <a:r>
              <a:rPr lang="en-GB" b="1" dirty="0"/>
              <a:t>Quantitative</a:t>
            </a:r>
            <a:r>
              <a:rPr lang="en-GB" dirty="0"/>
              <a:t>: Larger number of cases</a:t>
            </a:r>
          </a:p>
          <a:p>
            <a:r>
              <a:rPr lang="en-GB" b="1" dirty="0"/>
              <a:t>Qualitative</a:t>
            </a:r>
            <a:r>
              <a:rPr lang="en-GB" dirty="0"/>
              <a:t>: Smaller set of cases</a:t>
            </a:r>
          </a:p>
        </p:txBody>
      </p:sp>
    </p:spTree>
    <p:extLst>
      <p:ext uri="{BB962C8B-B14F-4D97-AF65-F5344CB8AC3E}">
        <p14:creationId xmlns:p14="http://schemas.microsoft.com/office/powerpoint/2010/main" val="10046372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475E03-2925-E2BA-0AC6-E72EE0B80F9E}"/>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3. Units of analysis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57</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06027" y="1442826"/>
            <a:ext cx="11841672" cy="4902974"/>
          </a:xfrm>
        </p:spPr>
        <p:txBody>
          <a:bodyPr>
            <a:normAutofit fontScale="92500" lnSpcReduction="10000"/>
          </a:bodyPr>
          <a:lstStyle/>
          <a:p>
            <a:pPr marL="0" indent="0">
              <a:buNone/>
            </a:pPr>
            <a:r>
              <a:rPr lang="en-GB" sz="3600" b="1" dirty="0"/>
              <a:t>What segments of the text are we interested in?</a:t>
            </a:r>
          </a:p>
          <a:p>
            <a:r>
              <a:rPr lang="en-GB" sz="3600" dirty="0"/>
              <a:t>Entire document; Characters/people; Themes; Paragraphs; Sentences; Words</a:t>
            </a:r>
          </a:p>
          <a:p>
            <a:endParaRPr lang="en-GB" sz="3600" dirty="0"/>
          </a:p>
          <a:p>
            <a:pPr marL="0" indent="0">
              <a:buNone/>
            </a:pPr>
            <a:r>
              <a:rPr lang="en-GB" sz="3600" b="1" dirty="0"/>
              <a:t>Quantitative</a:t>
            </a:r>
          </a:p>
          <a:p>
            <a:r>
              <a:rPr lang="en-GB" sz="3600" dirty="0"/>
              <a:t>Often divides texts into smaller units</a:t>
            </a:r>
          </a:p>
          <a:p>
            <a:endParaRPr lang="en-GB" sz="3600" dirty="0"/>
          </a:p>
          <a:p>
            <a:pPr marL="0" indent="0">
              <a:buNone/>
            </a:pPr>
            <a:r>
              <a:rPr lang="en-GB" sz="3600" b="1" dirty="0"/>
              <a:t>Qualitative</a:t>
            </a:r>
          </a:p>
          <a:p>
            <a:r>
              <a:rPr lang="en-GB" sz="3600" dirty="0"/>
              <a:t>Often larger units, or documents in their entirety</a:t>
            </a:r>
          </a:p>
        </p:txBody>
      </p:sp>
    </p:spTree>
    <p:extLst>
      <p:ext uri="{BB962C8B-B14F-4D97-AF65-F5344CB8AC3E}">
        <p14:creationId xmlns:p14="http://schemas.microsoft.com/office/powerpoint/2010/main" val="2019544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A8AEF9-523D-0512-6FAA-66A5F4BE3435}"/>
              </a:ext>
            </a:extLst>
          </p:cNvPr>
          <p:cNvSpPr>
            <a:spLocks noGrp="1"/>
          </p:cNvSpPr>
          <p:nvPr>
            <p:ph type="sldNum" sz="quarter" idx="12"/>
          </p:nvPr>
        </p:nvSpPr>
        <p:spPr/>
        <p:txBody>
          <a:bodyPr/>
          <a:lstStyle/>
          <a:p>
            <a:fld id="{372769DB-CAE7-4C85-A9AF-7D4D8DE4CA22}" type="slidenum">
              <a:rPr lang="en-GB" smtClean="0"/>
              <a:t>58</a:t>
            </a:fld>
            <a:endParaRPr lang="en-GB" dirty="0"/>
          </a:p>
        </p:txBody>
      </p:sp>
      <p:pic>
        <p:nvPicPr>
          <p:cNvPr id="6" name="Picture 5" descr="A newspaper with a picture of a person and person&#10;&#10;Description automatically generated">
            <a:extLst>
              <a:ext uri="{FF2B5EF4-FFF2-40B4-BE49-F238E27FC236}">
                <a16:creationId xmlns:a16="http://schemas.microsoft.com/office/drawing/2014/main" id="{790924DE-B896-7C2F-B23E-C6731144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2589"/>
            <a:ext cx="5097813" cy="6632821"/>
          </a:xfrm>
          <a:prstGeom prst="rect">
            <a:avLst/>
          </a:prstGeom>
        </p:spPr>
      </p:pic>
      <p:sp>
        <p:nvSpPr>
          <p:cNvPr id="8" name="TextBox 7">
            <a:extLst>
              <a:ext uri="{FF2B5EF4-FFF2-40B4-BE49-F238E27FC236}">
                <a16:creationId xmlns:a16="http://schemas.microsoft.com/office/drawing/2014/main" id="{E36CEA8A-01E0-83AF-BB93-55399FBC3E0C}"/>
              </a:ext>
            </a:extLst>
          </p:cNvPr>
          <p:cNvSpPr txBox="1"/>
          <p:nvPr/>
        </p:nvSpPr>
        <p:spPr>
          <a:xfrm>
            <a:off x="472611" y="945222"/>
            <a:ext cx="5173038" cy="4524315"/>
          </a:xfrm>
          <a:prstGeom prst="rect">
            <a:avLst/>
          </a:prstGeom>
          <a:noFill/>
        </p:spPr>
        <p:txBody>
          <a:bodyPr wrap="square" rtlCol="0">
            <a:spAutoFit/>
          </a:bodyPr>
          <a:lstStyle/>
          <a:p>
            <a:r>
              <a:rPr lang="en-US" sz="3600" dirty="0">
                <a:latin typeface="Gill Sans MT" panose="020B0502020104020203" pitchFamily="34" charset="0"/>
              </a:rPr>
              <a:t>Lets say we want to conduct a content analysis of newspaper coverage.</a:t>
            </a:r>
          </a:p>
          <a:p>
            <a:endParaRPr lang="en-US" sz="3600" dirty="0">
              <a:latin typeface="Gill Sans MT" panose="020B0502020104020203" pitchFamily="34" charset="0"/>
            </a:endParaRPr>
          </a:p>
          <a:p>
            <a:endParaRPr lang="en-US" sz="3600" dirty="0">
              <a:latin typeface="Gill Sans MT" panose="020B0502020104020203" pitchFamily="34" charset="0"/>
            </a:endParaRPr>
          </a:p>
          <a:p>
            <a:r>
              <a:rPr lang="en-US" sz="3600" b="1" dirty="0">
                <a:latin typeface="Gill Sans MT" panose="020B0502020104020203" pitchFamily="34" charset="0"/>
              </a:rPr>
              <a:t>What potential units of analysis could we split our content into?</a:t>
            </a:r>
            <a:endParaRPr lang="en-GB" sz="3600" b="1" dirty="0">
              <a:latin typeface="Gill Sans MT" panose="020B0502020104020203" pitchFamily="34" charset="0"/>
            </a:endParaRPr>
          </a:p>
        </p:txBody>
      </p:sp>
    </p:spTree>
    <p:extLst>
      <p:ext uri="{BB962C8B-B14F-4D97-AF65-F5344CB8AC3E}">
        <p14:creationId xmlns:p14="http://schemas.microsoft.com/office/powerpoint/2010/main" val="2672988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0A97BB-A378-250E-C681-5D8D154B003B}"/>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3. Units of analysis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59</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252918" y="1825625"/>
            <a:ext cx="11841672" cy="4902974"/>
          </a:xfrm>
        </p:spPr>
        <p:txBody>
          <a:bodyPr>
            <a:normAutofit/>
          </a:bodyPr>
          <a:lstStyle/>
          <a:p>
            <a:pPr marL="0" indent="0">
              <a:buNone/>
            </a:pPr>
            <a:r>
              <a:rPr lang="en-GB" sz="3200" b="1" dirty="0"/>
              <a:t>Newspapers </a:t>
            </a:r>
          </a:p>
          <a:p>
            <a:pPr marL="0" indent="0">
              <a:buNone/>
            </a:pPr>
            <a:r>
              <a:rPr lang="en-GB" sz="3200" dirty="0"/>
              <a:t>Front pages </a:t>
            </a:r>
            <a:r>
              <a:rPr lang="en-GB" sz="3200" dirty="0">
                <a:sym typeface="Wingdings" panose="05000000000000000000" pitchFamily="2" charset="2"/>
              </a:rPr>
              <a:t> Articles  Paragraphs  Sentences  Headlines</a:t>
            </a:r>
            <a:endParaRPr lang="en-GB" sz="3200" dirty="0"/>
          </a:p>
          <a:p>
            <a:pPr marL="0" indent="0">
              <a:buNone/>
            </a:pPr>
            <a:endParaRPr lang="en-GB" sz="3200" dirty="0"/>
          </a:p>
          <a:p>
            <a:pPr marL="0" indent="0">
              <a:buNone/>
            </a:pPr>
            <a:r>
              <a:rPr lang="en-GB" sz="3200" b="1" dirty="0"/>
              <a:t>Manifestos</a:t>
            </a:r>
          </a:p>
          <a:p>
            <a:pPr marL="0" indent="0">
              <a:buNone/>
            </a:pPr>
            <a:r>
              <a:rPr lang="en-GB" sz="3200" dirty="0"/>
              <a:t>Manifesto </a:t>
            </a:r>
            <a:r>
              <a:rPr lang="en-GB" sz="3200" dirty="0">
                <a:sym typeface="Wingdings" panose="05000000000000000000" pitchFamily="2" charset="2"/>
              </a:rPr>
              <a:t> Sentence  Quasi-sentence  Words</a:t>
            </a:r>
          </a:p>
          <a:p>
            <a:pPr marL="0" indent="0">
              <a:buNone/>
            </a:pPr>
            <a:endParaRPr lang="en-GB" sz="3200" dirty="0">
              <a:sym typeface="Wingdings" panose="05000000000000000000" pitchFamily="2" charset="2"/>
            </a:endParaRPr>
          </a:p>
          <a:p>
            <a:pPr marL="0" indent="0">
              <a:buNone/>
            </a:pPr>
            <a:r>
              <a:rPr lang="en-GB" sz="3200" b="1" dirty="0">
                <a:sym typeface="Wingdings" panose="05000000000000000000" pitchFamily="2" charset="2"/>
              </a:rPr>
              <a:t>Parliamentary Speeches</a:t>
            </a:r>
          </a:p>
          <a:p>
            <a:pPr marL="0" indent="0">
              <a:buNone/>
            </a:pPr>
            <a:r>
              <a:rPr lang="en-GB" sz="3200" dirty="0"/>
              <a:t>Debates </a:t>
            </a:r>
            <a:r>
              <a:rPr lang="en-GB" sz="3200" dirty="0">
                <a:sym typeface="Wingdings" panose="05000000000000000000" pitchFamily="2" charset="2"/>
              </a:rPr>
              <a:t> Speakers  Paragraphs  Sentences  Words</a:t>
            </a:r>
          </a:p>
          <a:p>
            <a:pPr marL="0" indent="0">
              <a:buNone/>
            </a:pPr>
            <a:endParaRPr lang="en-GB" sz="3200" b="1" dirty="0">
              <a:sym typeface="Wingdings" panose="05000000000000000000" pitchFamily="2" charset="2"/>
            </a:endParaRPr>
          </a:p>
          <a:p>
            <a:pPr marL="0" indent="0">
              <a:buNone/>
            </a:pPr>
            <a:endParaRPr lang="en-GB" sz="3200" b="1" dirty="0"/>
          </a:p>
        </p:txBody>
      </p:sp>
    </p:spTree>
    <p:extLst>
      <p:ext uri="{BB962C8B-B14F-4D97-AF65-F5344CB8AC3E}">
        <p14:creationId xmlns:p14="http://schemas.microsoft.com/office/powerpoint/2010/main" val="122841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This week</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252918" y="815558"/>
            <a:ext cx="11614827" cy="5949185"/>
          </a:xfrm>
        </p:spPr>
        <p:txBody>
          <a:bodyPr>
            <a:noAutofit/>
          </a:bodyPr>
          <a:lstStyle/>
          <a:p>
            <a:pPr marL="0" indent="0" algn="just">
              <a:buNone/>
            </a:pPr>
            <a:endParaRPr lang="en-GB" sz="2400" b="0" dirty="0">
              <a:solidFill>
                <a:srgbClr val="2D3B45"/>
              </a:solidFill>
              <a:effectLst/>
            </a:endParaRPr>
          </a:p>
          <a:p>
            <a:pPr algn="just">
              <a:buFont typeface="+mj-lt"/>
              <a:buAutoNum type="arabicPeriod"/>
            </a:pPr>
            <a:r>
              <a:rPr lang="en-GB" sz="2400" b="1" i="0" dirty="0">
                <a:solidFill>
                  <a:srgbClr val="2D3B45"/>
                </a:solidFill>
                <a:effectLst/>
              </a:rPr>
              <a:t> Halperin &amp; Heath</a:t>
            </a:r>
            <a:r>
              <a:rPr lang="en-GB" sz="2400" b="1" dirty="0">
                <a:solidFill>
                  <a:srgbClr val="2D3B45"/>
                </a:solidFill>
              </a:rPr>
              <a:t> (</a:t>
            </a:r>
            <a:r>
              <a:rPr lang="en-GB" sz="2400" b="1" i="0" dirty="0">
                <a:solidFill>
                  <a:srgbClr val="2D3B45"/>
                </a:solidFill>
                <a:effectLst/>
              </a:rPr>
              <a:t>2020)</a:t>
            </a:r>
            <a:r>
              <a:rPr lang="en-GB" sz="2400" b="0" i="0" dirty="0">
                <a:solidFill>
                  <a:srgbClr val="2D3B45"/>
                </a:solidFill>
                <a:effectLst/>
              </a:rPr>
              <a:t>, Chapter 14 Textual Analysis, pp.373 – 388</a:t>
            </a:r>
          </a:p>
          <a:p>
            <a:pPr algn="just">
              <a:buFont typeface="+mj-lt"/>
              <a:buAutoNum type="arabicPeriod"/>
            </a:pPr>
            <a:endParaRPr lang="en-GB" sz="400" b="0" i="0" dirty="0">
              <a:solidFill>
                <a:srgbClr val="2D3B45"/>
              </a:solidFill>
              <a:effectLst/>
            </a:endParaRPr>
          </a:p>
          <a:p>
            <a:pPr algn="just">
              <a:buFont typeface="+mj-lt"/>
              <a:buAutoNum type="arabicPeriod"/>
            </a:pPr>
            <a:r>
              <a:rPr lang="en-GB" sz="2400" b="1" i="0" dirty="0">
                <a:solidFill>
                  <a:srgbClr val="2D3B45"/>
                </a:solidFill>
                <a:effectLst/>
              </a:rPr>
              <a:t> Bryman</a:t>
            </a:r>
            <a:r>
              <a:rPr lang="en-GB" sz="2400" b="0" i="0" dirty="0">
                <a:solidFill>
                  <a:srgbClr val="2D3B45"/>
                </a:solidFill>
                <a:effectLst/>
              </a:rPr>
              <a:t>, Social Research Methods, Chapter 13: Content analysis, pp.295-307</a:t>
            </a:r>
          </a:p>
          <a:p>
            <a:pPr marL="457200" lvl="1" indent="0" algn="just">
              <a:buNone/>
            </a:pPr>
            <a:r>
              <a:rPr lang="en-GB" sz="2400" b="0" i="0" dirty="0">
                <a:solidFill>
                  <a:srgbClr val="2D3B45"/>
                </a:solidFill>
                <a:effectLst/>
              </a:rPr>
              <a:t>Read from section: ‘What is to be counted?’ to the end of the chapter</a:t>
            </a:r>
          </a:p>
          <a:p>
            <a:pPr marL="457200" lvl="1" indent="0" algn="just">
              <a:buNone/>
            </a:pPr>
            <a:endParaRPr lang="en-GB" sz="100" b="0" i="0" dirty="0">
              <a:solidFill>
                <a:srgbClr val="2D3B45"/>
              </a:solidFill>
              <a:effectLst/>
            </a:endParaRPr>
          </a:p>
          <a:p>
            <a:pPr algn="just">
              <a:buFont typeface="+mj-lt"/>
              <a:buAutoNum type="arabicPeriod"/>
            </a:pPr>
            <a:r>
              <a:rPr lang="en-GB" sz="2400" b="1" i="0" dirty="0">
                <a:solidFill>
                  <a:srgbClr val="2D3B45"/>
                </a:solidFill>
                <a:effectLst/>
              </a:rPr>
              <a:t> </a:t>
            </a:r>
            <a:r>
              <a:rPr lang="en-GB" sz="2400" b="1" i="0" dirty="0" err="1">
                <a:solidFill>
                  <a:srgbClr val="2D3B45"/>
                </a:solidFill>
                <a:effectLst/>
              </a:rPr>
              <a:t>Matejova</a:t>
            </a:r>
            <a:r>
              <a:rPr lang="en-GB" sz="2400" b="1" dirty="0">
                <a:solidFill>
                  <a:srgbClr val="2D3B45"/>
                </a:solidFill>
              </a:rPr>
              <a:t> </a:t>
            </a:r>
            <a:r>
              <a:rPr lang="en-GB" sz="2400" b="1" i="0" dirty="0">
                <a:solidFill>
                  <a:srgbClr val="2D3B45"/>
                </a:solidFill>
                <a:effectLst/>
              </a:rPr>
              <a:t>(2023) </a:t>
            </a:r>
            <a:r>
              <a:rPr lang="en-GB" sz="2400" b="0" i="0" dirty="0">
                <a:solidFill>
                  <a:srgbClr val="2D3B45"/>
                </a:solidFill>
                <a:effectLst/>
              </a:rPr>
              <a:t>Framing Environmental Disasters for Nonviolent Protest: A Content Analysis. Environmental Communication, 17(4), 407-420.</a:t>
            </a:r>
          </a:p>
          <a:p>
            <a:pPr algn="just">
              <a:buFont typeface="+mj-lt"/>
              <a:buAutoNum type="arabicPeriod"/>
            </a:pPr>
            <a:endParaRPr lang="en-GB" sz="2400" b="0" i="0" dirty="0">
              <a:solidFill>
                <a:srgbClr val="2D3B45"/>
              </a:solidFill>
              <a:effectLst/>
            </a:endParaRPr>
          </a:p>
          <a:p>
            <a:pPr marL="0" indent="0" algn="just">
              <a:buNone/>
            </a:pPr>
            <a:r>
              <a:rPr lang="en-GB" sz="2800" b="1" dirty="0">
                <a:solidFill>
                  <a:srgbClr val="2D3B45"/>
                </a:solidFill>
                <a:effectLst/>
              </a:rPr>
              <a:t>Seminar questions:</a:t>
            </a:r>
            <a:endParaRPr lang="en-GB" sz="2800" b="0" dirty="0">
              <a:solidFill>
                <a:srgbClr val="2D3B45"/>
              </a:solidFill>
              <a:effectLst/>
            </a:endParaRPr>
          </a:p>
          <a:p>
            <a:pPr algn="just">
              <a:buFont typeface="Arial" panose="020B0604020202020204" pitchFamily="34" charset="0"/>
              <a:buChar char="•"/>
            </a:pPr>
            <a:r>
              <a:rPr lang="en-GB" sz="2800" b="0" i="0" dirty="0">
                <a:solidFill>
                  <a:srgbClr val="2D3B45"/>
                </a:solidFill>
                <a:effectLst/>
              </a:rPr>
              <a:t>What is content analysis, and what types of content can we examine?</a:t>
            </a:r>
          </a:p>
          <a:p>
            <a:pPr algn="just">
              <a:buFont typeface="Arial" panose="020B0604020202020204" pitchFamily="34" charset="0"/>
              <a:buChar char="•"/>
            </a:pPr>
            <a:r>
              <a:rPr lang="en-GB" sz="2800" b="0" i="0" dirty="0">
                <a:solidFill>
                  <a:srgbClr val="2D3B45"/>
                </a:solidFill>
                <a:effectLst/>
              </a:rPr>
              <a:t>How does validity and reliability apply to content analysis research?</a:t>
            </a:r>
          </a:p>
          <a:p>
            <a:pPr algn="just">
              <a:buFont typeface="Arial" panose="020B0604020202020204" pitchFamily="34" charset="0"/>
              <a:buChar char="•"/>
            </a:pPr>
            <a:r>
              <a:rPr lang="en-GB" sz="2800" b="0" i="0" dirty="0">
                <a:solidFill>
                  <a:srgbClr val="2D3B45"/>
                </a:solidFill>
                <a:effectLst/>
              </a:rPr>
              <a:t>What are the similarities and differences between qualitative and quantitative content analysis?</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6</a:t>
            </a:fld>
            <a:endParaRPr lang="en-GB" dirty="0"/>
          </a:p>
        </p:txBody>
      </p:sp>
    </p:spTree>
    <p:extLst>
      <p:ext uri="{BB962C8B-B14F-4D97-AF65-F5344CB8AC3E}">
        <p14:creationId xmlns:p14="http://schemas.microsoft.com/office/powerpoint/2010/main" val="3796173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Categories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60</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350328" y="1643062"/>
            <a:ext cx="11841672" cy="4902974"/>
          </a:xfrm>
        </p:spPr>
        <p:txBody>
          <a:bodyPr>
            <a:normAutofit/>
          </a:bodyPr>
          <a:lstStyle/>
          <a:p>
            <a:pPr marL="0" indent="0">
              <a:buNone/>
            </a:pPr>
            <a:r>
              <a:rPr lang="en-GB" sz="3600" b="1" dirty="0"/>
              <a:t>What will we examine our documents for?</a:t>
            </a:r>
          </a:p>
          <a:p>
            <a:pPr marL="0" indent="0">
              <a:buNone/>
            </a:pPr>
            <a:endParaRPr lang="en-GB" sz="3600" dirty="0"/>
          </a:p>
          <a:p>
            <a:pPr marL="0" indent="0">
              <a:buNone/>
            </a:pPr>
            <a:r>
              <a:rPr lang="en-GB" sz="3600" dirty="0"/>
              <a:t>Identify relevant features to focus on:</a:t>
            </a:r>
          </a:p>
          <a:p>
            <a:r>
              <a:rPr lang="en-GB" sz="3600" b="1" dirty="0"/>
              <a:t>What concepts are we interested in analysing?</a:t>
            </a:r>
          </a:p>
          <a:p>
            <a:r>
              <a:rPr lang="en-GB" sz="3600" b="1" dirty="0"/>
              <a:t>What variables are we trying to measure?</a:t>
            </a:r>
          </a:p>
          <a:p>
            <a:r>
              <a:rPr lang="en-GB" sz="3600" b="1" dirty="0"/>
              <a:t>We categorise texts inductively or deductively?</a:t>
            </a:r>
          </a:p>
        </p:txBody>
      </p:sp>
    </p:spTree>
    <p:extLst>
      <p:ext uri="{BB962C8B-B14F-4D97-AF65-F5344CB8AC3E}">
        <p14:creationId xmlns:p14="http://schemas.microsoft.com/office/powerpoint/2010/main" val="381674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Categories</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61</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350328" y="1444132"/>
            <a:ext cx="11841672" cy="4902974"/>
          </a:xfrm>
        </p:spPr>
        <p:txBody>
          <a:bodyPr>
            <a:normAutofit/>
          </a:bodyPr>
          <a:lstStyle/>
          <a:p>
            <a:pPr marL="0" indent="0">
              <a:buNone/>
            </a:pPr>
            <a:r>
              <a:rPr lang="en-GB" sz="3600" b="1" dirty="0"/>
              <a:t>Document variables</a:t>
            </a:r>
          </a:p>
          <a:p>
            <a:r>
              <a:rPr lang="en-GB" sz="3200" dirty="0"/>
              <a:t>What type of document?</a:t>
            </a:r>
          </a:p>
          <a:p>
            <a:r>
              <a:rPr lang="en-GB" sz="3200" dirty="0"/>
              <a:t>Who wrote it?</a:t>
            </a:r>
          </a:p>
          <a:p>
            <a:r>
              <a:rPr lang="en-GB" sz="3200" dirty="0"/>
              <a:t>When, where?</a:t>
            </a:r>
          </a:p>
          <a:p>
            <a:endParaRPr lang="en-GB" sz="3600" b="1" dirty="0"/>
          </a:p>
          <a:p>
            <a:pPr marL="0" indent="0">
              <a:buNone/>
            </a:pPr>
            <a:r>
              <a:rPr lang="en-GB" sz="3600" b="1" dirty="0"/>
              <a:t>Main content</a:t>
            </a:r>
          </a:p>
          <a:p>
            <a:r>
              <a:rPr lang="en-GB" sz="3600" dirty="0"/>
              <a:t>Split into our units of analysis</a:t>
            </a:r>
          </a:p>
          <a:p>
            <a:r>
              <a:rPr lang="en-GB" sz="3600" dirty="0"/>
              <a:t>Can categorise each unit according to our variables/concepts</a:t>
            </a:r>
          </a:p>
        </p:txBody>
      </p:sp>
    </p:spTree>
    <p:extLst>
      <p:ext uri="{BB962C8B-B14F-4D97-AF65-F5344CB8AC3E}">
        <p14:creationId xmlns:p14="http://schemas.microsoft.com/office/powerpoint/2010/main" val="205685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Categories</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62</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06027" y="1340610"/>
            <a:ext cx="11841672" cy="5517390"/>
          </a:xfrm>
        </p:spPr>
        <p:txBody>
          <a:bodyPr>
            <a:normAutofit fontScale="92500" lnSpcReduction="10000"/>
          </a:bodyPr>
          <a:lstStyle/>
          <a:p>
            <a:pPr marL="0" indent="0">
              <a:buNone/>
            </a:pPr>
            <a:r>
              <a:rPr lang="en-GB" sz="3600" dirty="0"/>
              <a:t>What will we examine our documents for?</a:t>
            </a:r>
          </a:p>
          <a:p>
            <a:pPr marL="0" indent="0">
              <a:buNone/>
            </a:pPr>
            <a:endParaRPr lang="en-GB" sz="400" dirty="0"/>
          </a:p>
          <a:p>
            <a:r>
              <a:rPr lang="en-GB" sz="3000" b="1" dirty="0"/>
              <a:t>Salience</a:t>
            </a:r>
          </a:p>
          <a:p>
            <a:pPr marL="457200" lvl="1" indent="0">
              <a:buNone/>
            </a:pPr>
            <a:r>
              <a:rPr lang="en-GB" sz="3000" dirty="0"/>
              <a:t>- How often is issue ‘X’ mentioned?</a:t>
            </a:r>
          </a:p>
          <a:p>
            <a:r>
              <a:rPr lang="en-GB" sz="3000" b="1" dirty="0"/>
              <a:t>Sentiment</a:t>
            </a:r>
          </a:p>
          <a:p>
            <a:pPr marL="457200" lvl="1" indent="0">
              <a:buNone/>
            </a:pPr>
            <a:r>
              <a:rPr lang="en-GB" sz="3000" dirty="0"/>
              <a:t>- What is the emotional tone of the text?</a:t>
            </a:r>
          </a:p>
          <a:p>
            <a:r>
              <a:rPr lang="en-GB" sz="3000" b="1" dirty="0"/>
              <a:t>Framing</a:t>
            </a:r>
          </a:p>
          <a:p>
            <a:pPr marL="0" indent="0">
              <a:buNone/>
            </a:pPr>
            <a:r>
              <a:rPr lang="en-GB" sz="3000" dirty="0"/>
              <a:t>   - In what context does the text mention issue ‘X’?</a:t>
            </a:r>
          </a:p>
          <a:p>
            <a:r>
              <a:rPr lang="en-GB" sz="3000" b="1" dirty="0"/>
              <a:t>Intensity</a:t>
            </a:r>
          </a:p>
          <a:p>
            <a:pPr marL="457200" lvl="1" indent="0">
              <a:buNone/>
            </a:pPr>
            <a:r>
              <a:rPr lang="en-GB" sz="3000" dirty="0"/>
              <a:t>- How strongly does the text support/oppose issue ‘X’?</a:t>
            </a:r>
          </a:p>
          <a:p>
            <a:r>
              <a:rPr lang="en-GB" sz="3000" b="1" dirty="0"/>
              <a:t>Co-occurrence</a:t>
            </a:r>
          </a:p>
          <a:p>
            <a:pPr marL="457200" lvl="1" indent="0">
              <a:buNone/>
            </a:pPr>
            <a:r>
              <a:rPr lang="en-GB" sz="3000" dirty="0"/>
              <a:t>- What terms are also mentioned alongside issue ‘X’?</a:t>
            </a:r>
          </a:p>
          <a:p>
            <a:endParaRPr lang="en-GB" sz="3600" dirty="0"/>
          </a:p>
        </p:txBody>
      </p:sp>
    </p:spTree>
    <p:extLst>
      <p:ext uri="{BB962C8B-B14F-4D97-AF65-F5344CB8AC3E}">
        <p14:creationId xmlns:p14="http://schemas.microsoft.com/office/powerpoint/2010/main" val="3488423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F656EB-F0C7-7EF5-64D1-979D87A4042C}"/>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63</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252918" y="1825625"/>
            <a:ext cx="11685973" cy="4902974"/>
          </a:xfrm>
        </p:spPr>
        <p:txBody>
          <a:bodyPr>
            <a:normAutofit/>
          </a:bodyPr>
          <a:lstStyle/>
          <a:p>
            <a:r>
              <a:rPr lang="en-US" sz="3600" dirty="0"/>
              <a:t>How will we identify whether a unit belongs in our category of interest?</a:t>
            </a:r>
          </a:p>
          <a:p>
            <a:endParaRPr lang="en-US" sz="3600" dirty="0"/>
          </a:p>
          <a:p>
            <a:pPr marL="0" indent="0">
              <a:buNone/>
            </a:pPr>
            <a:r>
              <a:rPr lang="en-US" sz="3200" b="1" dirty="0"/>
              <a:t>Coding scheme</a:t>
            </a:r>
          </a:p>
          <a:p>
            <a:r>
              <a:rPr lang="en-US" sz="3200" dirty="0"/>
              <a:t>Set of instructions on how to assign codes to each category</a:t>
            </a:r>
          </a:p>
          <a:p>
            <a:endParaRPr lang="en-US" sz="1000" dirty="0"/>
          </a:p>
          <a:p>
            <a:pPr marL="0" indent="0">
              <a:buNone/>
            </a:pPr>
            <a:r>
              <a:rPr lang="en-US" sz="3200" b="1" dirty="0"/>
              <a:t>Code sheet</a:t>
            </a:r>
          </a:p>
          <a:p>
            <a:r>
              <a:rPr lang="en-US" sz="3200" dirty="0"/>
              <a:t>Where we enter information on how we labelled each document</a:t>
            </a:r>
            <a:endParaRPr lang="en-GB" sz="3200" dirty="0"/>
          </a:p>
        </p:txBody>
      </p:sp>
    </p:spTree>
    <p:extLst>
      <p:ext uri="{BB962C8B-B14F-4D97-AF65-F5344CB8AC3E}">
        <p14:creationId xmlns:p14="http://schemas.microsoft.com/office/powerpoint/2010/main" val="4228609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92B43C-D666-7178-B75D-4D632B2760EE}"/>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64</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638005" y="2221365"/>
            <a:ext cx="11841672" cy="4902974"/>
          </a:xfrm>
        </p:spPr>
        <p:txBody>
          <a:bodyPr>
            <a:normAutofit/>
          </a:bodyPr>
          <a:lstStyle/>
          <a:p>
            <a:pPr marL="0" indent="0">
              <a:buNone/>
            </a:pPr>
            <a:r>
              <a:rPr lang="en-US" sz="3600" b="1" dirty="0"/>
              <a:t>Common coding methods</a:t>
            </a:r>
          </a:p>
          <a:p>
            <a:r>
              <a:rPr lang="en-US" sz="3600" dirty="0"/>
              <a:t>Keyword search</a:t>
            </a:r>
          </a:p>
          <a:p>
            <a:r>
              <a:rPr lang="en-US" sz="3600" dirty="0"/>
              <a:t>Dictionary search</a:t>
            </a:r>
          </a:p>
          <a:p>
            <a:r>
              <a:rPr lang="en-US" sz="3600" dirty="0"/>
              <a:t>Qualitative coding</a:t>
            </a:r>
            <a:endParaRPr lang="en-GB" sz="3600" dirty="0"/>
          </a:p>
        </p:txBody>
      </p:sp>
    </p:spTree>
    <p:extLst>
      <p:ext uri="{BB962C8B-B14F-4D97-AF65-F5344CB8AC3E}">
        <p14:creationId xmlns:p14="http://schemas.microsoft.com/office/powerpoint/2010/main" val="259588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92B43C-D666-7178-B75D-4D632B2760EE}"/>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65</a:t>
            </a:fld>
            <a:endParaRPr lang="en-GB" dirty="0"/>
          </a:p>
        </p:txBody>
      </p:sp>
      <p:sp>
        <p:nvSpPr>
          <p:cNvPr id="6" name="TextBox 5">
            <a:extLst>
              <a:ext uri="{FF2B5EF4-FFF2-40B4-BE49-F238E27FC236}">
                <a16:creationId xmlns:a16="http://schemas.microsoft.com/office/drawing/2014/main" id="{C7053A69-B323-62E5-23D1-B1A45928AEBB}"/>
              </a:ext>
            </a:extLst>
          </p:cNvPr>
          <p:cNvSpPr txBox="1"/>
          <p:nvPr/>
        </p:nvSpPr>
        <p:spPr>
          <a:xfrm>
            <a:off x="390418" y="1235636"/>
            <a:ext cx="11888294" cy="954107"/>
          </a:xfrm>
          <a:prstGeom prst="rect">
            <a:avLst/>
          </a:prstGeom>
          <a:noFill/>
        </p:spPr>
        <p:txBody>
          <a:bodyPr wrap="square" rtlCol="0">
            <a:spAutoFit/>
          </a:bodyPr>
          <a:lstStyle/>
          <a:p>
            <a:r>
              <a:rPr lang="en-US" sz="2800" b="1" dirty="0">
                <a:latin typeface="Gill Sans MT" panose="020B0502020104020203" pitchFamily="34" charset="0"/>
              </a:rPr>
              <a:t>Example:  We want to find out how often Palestine and Israel are mentioned in online news stories</a:t>
            </a:r>
            <a:endParaRPr lang="en-GB" sz="2800" b="1" dirty="0">
              <a:latin typeface="Gill Sans MT" panose="020B0502020104020203" pitchFamily="34" charset="0"/>
            </a:endParaRPr>
          </a:p>
        </p:txBody>
      </p:sp>
      <p:sp>
        <p:nvSpPr>
          <p:cNvPr id="12" name="Content Placeholder 6">
            <a:extLst>
              <a:ext uri="{FF2B5EF4-FFF2-40B4-BE49-F238E27FC236}">
                <a16:creationId xmlns:a16="http://schemas.microsoft.com/office/drawing/2014/main" id="{C048F0FC-1A27-FC69-109D-9D7989A88ED7}"/>
              </a:ext>
            </a:extLst>
          </p:cNvPr>
          <p:cNvSpPr>
            <a:spLocks noGrp="1"/>
          </p:cNvSpPr>
          <p:nvPr>
            <p:ph idx="1"/>
          </p:nvPr>
        </p:nvSpPr>
        <p:spPr>
          <a:xfrm>
            <a:off x="532761" y="2902652"/>
            <a:ext cx="6957100" cy="4902974"/>
          </a:xfrm>
        </p:spPr>
        <p:txBody>
          <a:bodyPr>
            <a:normAutofit/>
          </a:bodyPr>
          <a:lstStyle/>
          <a:p>
            <a:pPr marL="0" indent="0">
              <a:buNone/>
            </a:pPr>
            <a:r>
              <a:rPr lang="en-US" sz="3600" b="1" dirty="0"/>
              <a:t>Keyword search</a:t>
            </a:r>
          </a:p>
          <a:p>
            <a:r>
              <a:rPr lang="en-US" sz="2800" dirty="0"/>
              <a:t>See how often the terms: </a:t>
            </a:r>
            <a:r>
              <a:rPr lang="en-US" sz="2800" b="1" dirty="0">
                <a:solidFill>
                  <a:srgbClr val="0070C0"/>
                </a:solidFill>
              </a:rPr>
              <a:t>“Israel” </a:t>
            </a:r>
            <a:r>
              <a:rPr lang="en-US" sz="2800" dirty="0"/>
              <a:t>and </a:t>
            </a:r>
            <a:r>
              <a:rPr lang="en-US" sz="2800" b="1" dirty="0">
                <a:solidFill>
                  <a:srgbClr val="0070C0"/>
                </a:solidFill>
              </a:rPr>
              <a:t>“Palestine” </a:t>
            </a:r>
            <a:r>
              <a:rPr lang="en-US" sz="2800" dirty="0"/>
              <a:t>appear in the website text</a:t>
            </a:r>
          </a:p>
        </p:txBody>
      </p:sp>
      <p:pic>
        <p:nvPicPr>
          <p:cNvPr id="14" name="Picture 13" descr="A screenshot of a news page&#10;&#10;Description automatically generated">
            <a:extLst>
              <a:ext uri="{FF2B5EF4-FFF2-40B4-BE49-F238E27FC236}">
                <a16:creationId xmlns:a16="http://schemas.microsoft.com/office/drawing/2014/main" id="{3ED475FC-57DC-6C56-07C6-94795E537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812" y="1778163"/>
            <a:ext cx="4115404" cy="5079837"/>
          </a:xfrm>
          <a:prstGeom prst="rect">
            <a:avLst/>
          </a:prstGeom>
        </p:spPr>
      </p:pic>
    </p:spTree>
    <p:extLst>
      <p:ext uri="{BB962C8B-B14F-4D97-AF65-F5344CB8AC3E}">
        <p14:creationId xmlns:p14="http://schemas.microsoft.com/office/powerpoint/2010/main" val="10497112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92B43C-D666-7178-B75D-4D632B2760EE}"/>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66</a:t>
            </a:fld>
            <a:endParaRPr lang="en-GB" dirty="0"/>
          </a:p>
        </p:txBody>
      </p:sp>
      <p:sp>
        <p:nvSpPr>
          <p:cNvPr id="6" name="TextBox 5">
            <a:extLst>
              <a:ext uri="{FF2B5EF4-FFF2-40B4-BE49-F238E27FC236}">
                <a16:creationId xmlns:a16="http://schemas.microsoft.com/office/drawing/2014/main" id="{C7053A69-B323-62E5-23D1-B1A45928AEBB}"/>
              </a:ext>
            </a:extLst>
          </p:cNvPr>
          <p:cNvSpPr txBox="1"/>
          <p:nvPr/>
        </p:nvSpPr>
        <p:spPr>
          <a:xfrm>
            <a:off x="390418" y="1235636"/>
            <a:ext cx="11888294" cy="954107"/>
          </a:xfrm>
          <a:prstGeom prst="rect">
            <a:avLst/>
          </a:prstGeom>
          <a:noFill/>
        </p:spPr>
        <p:txBody>
          <a:bodyPr wrap="square" rtlCol="0">
            <a:spAutoFit/>
          </a:bodyPr>
          <a:lstStyle/>
          <a:p>
            <a:r>
              <a:rPr lang="en-US" sz="2800" b="1" dirty="0">
                <a:latin typeface="Gill Sans MT" panose="020B0502020104020203" pitchFamily="34" charset="0"/>
              </a:rPr>
              <a:t>Example:  We want to find out how often Palestine and Israel are mentioned in online news stories</a:t>
            </a:r>
            <a:endParaRPr lang="en-GB" sz="2800" b="1" dirty="0">
              <a:latin typeface="Gill Sans MT" panose="020B0502020104020203" pitchFamily="34" charset="0"/>
            </a:endParaRPr>
          </a:p>
        </p:txBody>
      </p:sp>
      <p:sp>
        <p:nvSpPr>
          <p:cNvPr id="12" name="Content Placeholder 6">
            <a:extLst>
              <a:ext uri="{FF2B5EF4-FFF2-40B4-BE49-F238E27FC236}">
                <a16:creationId xmlns:a16="http://schemas.microsoft.com/office/drawing/2014/main" id="{C048F0FC-1A27-FC69-109D-9D7989A88ED7}"/>
              </a:ext>
            </a:extLst>
          </p:cNvPr>
          <p:cNvSpPr>
            <a:spLocks noGrp="1"/>
          </p:cNvSpPr>
          <p:nvPr>
            <p:ph idx="1"/>
          </p:nvPr>
        </p:nvSpPr>
        <p:spPr>
          <a:xfrm>
            <a:off x="226958" y="2727991"/>
            <a:ext cx="7812240" cy="4902974"/>
          </a:xfrm>
        </p:spPr>
        <p:txBody>
          <a:bodyPr>
            <a:normAutofit/>
          </a:bodyPr>
          <a:lstStyle/>
          <a:p>
            <a:pPr marL="0" indent="0">
              <a:buNone/>
            </a:pPr>
            <a:r>
              <a:rPr lang="en-US" sz="3600" b="1" dirty="0"/>
              <a:t>Dictionary search</a:t>
            </a:r>
          </a:p>
          <a:p>
            <a:r>
              <a:rPr lang="en-US" sz="2800" dirty="0"/>
              <a:t>Create a dictionary, or group of related words for each category.</a:t>
            </a:r>
          </a:p>
          <a:p>
            <a:endParaRPr lang="en-US" sz="2800" dirty="0"/>
          </a:p>
          <a:p>
            <a:pPr marL="0" indent="0">
              <a:buNone/>
            </a:pPr>
            <a:r>
              <a:rPr lang="en-US" sz="2800" b="1" dirty="0"/>
              <a:t>Israel </a:t>
            </a:r>
            <a:r>
              <a:rPr lang="en-US" sz="2800" dirty="0"/>
              <a:t>= </a:t>
            </a:r>
            <a:r>
              <a:rPr lang="en-US" sz="2800" dirty="0">
                <a:solidFill>
                  <a:srgbClr val="0070C0"/>
                </a:solidFill>
              </a:rPr>
              <a:t>“Israel”, “Jerusalem”, “Tel Aviv”</a:t>
            </a:r>
          </a:p>
          <a:p>
            <a:pPr marL="0" indent="0">
              <a:buNone/>
            </a:pPr>
            <a:r>
              <a:rPr lang="en-US" sz="2800" b="1" dirty="0"/>
              <a:t>Palestine</a:t>
            </a:r>
            <a:r>
              <a:rPr lang="en-US" sz="2800" dirty="0"/>
              <a:t> = </a:t>
            </a:r>
            <a:r>
              <a:rPr lang="en-US" sz="2800" dirty="0">
                <a:solidFill>
                  <a:srgbClr val="0070C0"/>
                </a:solidFill>
              </a:rPr>
              <a:t>“Palestine”, “West Bank”, “Gaza”, “</a:t>
            </a:r>
            <a:r>
              <a:rPr lang="en-US" sz="2800" dirty="0" err="1">
                <a:solidFill>
                  <a:srgbClr val="0070C0"/>
                </a:solidFill>
              </a:rPr>
              <a:t>Rafa</a:t>
            </a:r>
            <a:r>
              <a:rPr lang="en-US" sz="2800" dirty="0">
                <a:solidFill>
                  <a:srgbClr val="0070C0"/>
                </a:solidFill>
              </a:rPr>
              <a:t>”</a:t>
            </a:r>
          </a:p>
        </p:txBody>
      </p:sp>
      <p:pic>
        <p:nvPicPr>
          <p:cNvPr id="4" name="Picture 3" descr="A screenshot of a news page&#10;&#10;Description automatically generated">
            <a:extLst>
              <a:ext uri="{FF2B5EF4-FFF2-40B4-BE49-F238E27FC236}">
                <a16:creationId xmlns:a16="http://schemas.microsoft.com/office/drawing/2014/main" id="{2CC2D5E5-3595-405C-B12C-C079D25C7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97" y="1778163"/>
            <a:ext cx="4115404" cy="5079837"/>
          </a:xfrm>
          <a:prstGeom prst="rect">
            <a:avLst/>
          </a:prstGeom>
        </p:spPr>
      </p:pic>
    </p:spTree>
    <p:extLst>
      <p:ext uri="{BB962C8B-B14F-4D97-AF65-F5344CB8AC3E}">
        <p14:creationId xmlns:p14="http://schemas.microsoft.com/office/powerpoint/2010/main" val="33263179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92B43C-D666-7178-B75D-4D632B2760EE}"/>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67</a:t>
            </a:fld>
            <a:endParaRPr lang="en-GB" dirty="0"/>
          </a:p>
        </p:txBody>
      </p:sp>
      <p:sp>
        <p:nvSpPr>
          <p:cNvPr id="6" name="TextBox 5">
            <a:extLst>
              <a:ext uri="{FF2B5EF4-FFF2-40B4-BE49-F238E27FC236}">
                <a16:creationId xmlns:a16="http://schemas.microsoft.com/office/drawing/2014/main" id="{C7053A69-B323-62E5-23D1-B1A45928AEBB}"/>
              </a:ext>
            </a:extLst>
          </p:cNvPr>
          <p:cNvSpPr txBox="1"/>
          <p:nvPr/>
        </p:nvSpPr>
        <p:spPr>
          <a:xfrm>
            <a:off x="390418" y="1235636"/>
            <a:ext cx="11888294" cy="954107"/>
          </a:xfrm>
          <a:prstGeom prst="rect">
            <a:avLst/>
          </a:prstGeom>
          <a:noFill/>
        </p:spPr>
        <p:txBody>
          <a:bodyPr wrap="square" rtlCol="0">
            <a:spAutoFit/>
          </a:bodyPr>
          <a:lstStyle/>
          <a:p>
            <a:r>
              <a:rPr lang="en-US" sz="2800" b="1" dirty="0">
                <a:latin typeface="Gill Sans MT" panose="020B0502020104020203" pitchFamily="34" charset="0"/>
              </a:rPr>
              <a:t>Example:  We want to find out how often Palestine and Israel are mentioned in online news stories</a:t>
            </a:r>
            <a:endParaRPr lang="en-GB" sz="2800" b="1" dirty="0">
              <a:latin typeface="Gill Sans MT" panose="020B0502020104020203" pitchFamily="34" charset="0"/>
            </a:endParaRPr>
          </a:p>
        </p:txBody>
      </p:sp>
      <p:sp>
        <p:nvSpPr>
          <p:cNvPr id="12" name="Content Placeholder 6">
            <a:extLst>
              <a:ext uri="{FF2B5EF4-FFF2-40B4-BE49-F238E27FC236}">
                <a16:creationId xmlns:a16="http://schemas.microsoft.com/office/drawing/2014/main" id="{C048F0FC-1A27-FC69-109D-9D7989A88ED7}"/>
              </a:ext>
            </a:extLst>
          </p:cNvPr>
          <p:cNvSpPr>
            <a:spLocks noGrp="1"/>
          </p:cNvSpPr>
          <p:nvPr>
            <p:ph idx="1"/>
          </p:nvPr>
        </p:nvSpPr>
        <p:spPr>
          <a:xfrm>
            <a:off x="226958" y="2727991"/>
            <a:ext cx="7612224" cy="4902974"/>
          </a:xfrm>
        </p:spPr>
        <p:txBody>
          <a:bodyPr>
            <a:normAutofit/>
          </a:bodyPr>
          <a:lstStyle/>
          <a:p>
            <a:pPr marL="0" indent="0">
              <a:buNone/>
            </a:pPr>
            <a:r>
              <a:rPr lang="en-US" sz="3600" b="1" dirty="0"/>
              <a:t>Qualitative</a:t>
            </a:r>
          </a:p>
          <a:p>
            <a:r>
              <a:rPr lang="en-US" sz="2800" dirty="0"/>
              <a:t>Carefully read each story to see whether either territory is mentioned.</a:t>
            </a:r>
          </a:p>
          <a:p>
            <a:endParaRPr lang="en-US" sz="2800" dirty="0"/>
          </a:p>
          <a:p>
            <a:r>
              <a:rPr lang="en-US" sz="2800" dirty="0"/>
              <a:t>Can capture any indirect mentions or references</a:t>
            </a:r>
          </a:p>
        </p:txBody>
      </p:sp>
      <p:pic>
        <p:nvPicPr>
          <p:cNvPr id="4" name="Picture 3" descr="A screenshot of a news page&#10;&#10;Description automatically generated">
            <a:extLst>
              <a:ext uri="{FF2B5EF4-FFF2-40B4-BE49-F238E27FC236}">
                <a16:creationId xmlns:a16="http://schemas.microsoft.com/office/drawing/2014/main" id="{2CC2D5E5-3595-405C-B12C-C079D25C7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97" y="1778163"/>
            <a:ext cx="4115404" cy="5079837"/>
          </a:xfrm>
          <a:prstGeom prst="rect">
            <a:avLst/>
          </a:prstGeom>
        </p:spPr>
      </p:pic>
    </p:spTree>
    <p:extLst>
      <p:ext uri="{BB962C8B-B14F-4D97-AF65-F5344CB8AC3E}">
        <p14:creationId xmlns:p14="http://schemas.microsoft.com/office/powerpoint/2010/main" val="1729029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24C19A-8356-BA70-8F50-97620091E830}"/>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68</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782332" y="1861769"/>
            <a:ext cx="11841672" cy="4902974"/>
          </a:xfrm>
        </p:spPr>
        <p:txBody>
          <a:bodyPr>
            <a:normAutofit/>
          </a:bodyPr>
          <a:lstStyle/>
          <a:p>
            <a:pPr marL="0" indent="0">
              <a:buNone/>
            </a:pPr>
            <a:r>
              <a:rPr lang="en-US" sz="4400" b="1" dirty="0"/>
              <a:t>Coders</a:t>
            </a:r>
          </a:p>
          <a:p>
            <a:r>
              <a:rPr lang="en-US" sz="3600" dirty="0"/>
              <a:t>Researcher/Expert coding</a:t>
            </a:r>
          </a:p>
          <a:p>
            <a:r>
              <a:rPr lang="en-US" sz="3600" dirty="0"/>
              <a:t>Multiple trained coders</a:t>
            </a:r>
          </a:p>
          <a:p>
            <a:r>
              <a:rPr lang="en-US" sz="3600" dirty="0"/>
              <a:t>Crowd-sourced</a:t>
            </a:r>
          </a:p>
          <a:p>
            <a:r>
              <a:rPr lang="en-GB" sz="3600" dirty="0"/>
              <a:t>Model based</a:t>
            </a:r>
          </a:p>
        </p:txBody>
      </p:sp>
    </p:spTree>
    <p:extLst>
      <p:ext uri="{BB962C8B-B14F-4D97-AF65-F5344CB8AC3E}">
        <p14:creationId xmlns:p14="http://schemas.microsoft.com/office/powerpoint/2010/main" val="2970397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A8C28-84F4-DD47-1FC5-7DE0C9B6D5DB}"/>
              </a:ext>
            </a:extLst>
          </p:cNvPr>
          <p:cNvSpPr>
            <a:spLocks noGrp="1"/>
          </p:cNvSpPr>
          <p:nvPr>
            <p:ph type="sldNum" sz="quarter" idx="12"/>
          </p:nvPr>
        </p:nvSpPr>
        <p:spPr/>
        <p:txBody>
          <a:bodyPr/>
          <a:lstStyle/>
          <a:p>
            <a:fld id="{372769DB-CAE7-4C85-A9AF-7D4D8DE4CA22}" type="slidenum">
              <a:rPr lang="en-GB" smtClean="0"/>
              <a:t>69</a:t>
            </a:fld>
            <a:endParaRPr lang="en-GB" dirty="0"/>
          </a:p>
        </p:txBody>
      </p:sp>
      <p:graphicFrame>
        <p:nvGraphicFramePr>
          <p:cNvPr id="3" name="Table 2">
            <a:extLst>
              <a:ext uri="{FF2B5EF4-FFF2-40B4-BE49-F238E27FC236}">
                <a16:creationId xmlns:a16="http://schemas.microsoft.com/office/drawing/2014/main" id="{CDBC6EE6-21FE-3CD4-E19C-D935FA329AC2}"/>
              </a:ext>
            </a:extLst>
          </p:cNvPr>
          <p:cNvGraphicFramePr>
            <a:graphicFrameLocks noGrp="1"/>
          </p:cNvGraphicFramePr>
          <p:nvPr>
            <p:extLst>
              <p:ext uri="{D42A27DB-BD31-4B8C-83A1-F6EECF244321}">
                <p14:modId xmlns:p14="http://schemas.microsoft.com/office/powerpoint/2010/main" val="3990059557"/>
              </p:ext>
            </p:extLst>
          </p:nvPr>
        </p:nvGraphicFramePr>
        <p:xfrm>
          <a:off x="1292377" y="983443"/>
          <a:ext cx="7653035" cy="5372906"/>
        </p:xfrm>
        <a:graphic>
          <a:graphicData uri="http://schemas.openxmlformats.org/drawingml/2006/table">
            <a:tbl>
              <a:tblPr firstRow="1" bandRow="1">
                <a:tableStyleId>{912C8C85-51F0-491E-9774-3900AFEF0FD7}</a:tableStyleId>
              </a:tblPr>
              <a:tblGrid>
                <a:gridCol w="567777">
                  <a:extLst>
                    <a:ext uri="{9D8B030D-6E8A-4147-A177-3AD203B41FA5}">
                      <a16:colId xmlns:a16="http://schemas.microsoft.com/office/drawing/2014/main" val="711742453"/>
                    </a:ext>
                  </a:extLst>
                </a:gridCol>
                <a:gridCol w="5468941">
                  <a:extLst>
                    <a:ext uri="{9D8B030D-6E8A-4147-A177-3AD203B41FA5}">
                      <a16:colId xmlns:a16="http://schemas.microsoft.com/office/drawing/2014/main" val="1017324289"/>
                    </a:ext>
                  </a:extLst>
                </a:gridCol>
                <a:gridCol w="1616317">
                  <a:extLst>
                    <a:ext uri="{9D8B030D-6E8A-4147-A177-3AD203B41FA5}">
                      <a16:colId xmlns:a16="http://schemas.microsoft.com/office/drawing/2014/main" val="620938679"/>
                    </a:ext>
                  </a:extLst>
                </a:gridCol>
              </a:tblGrid>
              <a:tr h="488446">
                <a:tc>
                  <a:txBody>
                    <a:bodyPr/>
                    <a:lstStyle/>
                    <a:p>
                      <a:pPr algn="ct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r>
                        <a:rPr lang="en-US" sz="2400" dirty="0">
                          <a:latin typeface="Gill Sans MT" panose="020B0502020104020203" pitchFamily="34" charset="0"/>
                        </a:rPr>
                        <a:t>Text</a:t>
                      </a:r>
                      <a:endParaRPr lang="en-GB" sz="24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algn="ctr"/>
                      <a:r>
                        <a:rPr lang="en-US" sz="2400" dirty="0">
                          <a:latin typeface="Gill Sans MT" panose="020B0502020104020203" pitchFamily="34" charset="0"/>
                        </a:rPr>
                        <a:t>Brian</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extLst>
                  <a:ext uri="{0D108BD9-81ED-4DB2-BD59-A6C34878D82A}">
                    <a16:rowId xmlns:a16="http://schemas.microsoft.com/office/drawing/2014/main" val="163545450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Teardrops on My Guitar </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52222808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Baby, Don’t You Break My Heart Slow</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6647392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We Are Never Ever Getting Back Together</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4364984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It’s Nice to Have a Friend</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8750315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5</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Welcome Distraction</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31158080"/>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A Monster In My Closet</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62858826"/>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This is Why We Can’t Have Nice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05462808"/>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 Knew You Were Trouble</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12528277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Live For The Little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60483981"/>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10</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Don’t Hate Me For Loving You</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890325"/>
                  </a:ext>
                </a:extLst>
              </a:tr>
            </a:tbl>
          </a:graphicData>
        </a:graphic>
      </p:graphicFrame>
      <p:sp>
        <p:nvSpPr>
          <p:cNvPr id="5" name="TextBox 4">
            <a:extLst>
              <a:ext uri="{FF2B5EF4-FFF2-40B4-BE49-F238E27FC236}">
                <a16:creationId xmlns:a16="http://schemas.microsoft.com/office/drawing/2014/main" id="{8950FB62-20A5-D715-41A6-0E7B5241990A}"/>
              </a:ext>
            </a:extLst>
          </p:cNvPr>
          <p:cNvSpPr txBox="1"/>
          <p:nvPr/>
        </p:nvSpPr>
        <p:spPr>
          <a:xfrm>
            <a:off x="1767155" y="136526"/>
            <a:ext cx="8229600" cy="646331"/>
          </a:xfrm>
          <a:prstGeom prst="rect">
            <a:avLst/>
          </a:prstGeom>
          <a:noFill/>
        </p:spPr>
        <p:txBody>
          <a:bodyPr wrap="square" rtlCol="0">
            <a:spAutoFit/>
          </a:bodyPr>
          <a:lstStyle/>
          <a:p>
            <a:pPr algn="ctr"/>
            <a:r>
              <a:rPr lang="en-US" sz="3600" dirty="0">
                <a:latin typeface="Gill Sans MT" panose="020B0502020104020203" pitchFamily="34" charset="0"/>
              </a:rPr>
              <a:t>Sentiment Analysis</a:t>
            </a:r>
            <a:endParaRPr lang="en-GB" sz="3600" dirty="0">
              <a:latin typeface="Gill Sans MT" panose="020B0502020104020203" pitchFamily="34" charset="0"/>
            </a:endParaRPr>
          </a:p>
        </p:txBody>
      </p:sp>
    </p:spTree>
    <p:extLst>
      <p:ext uri="{BB962C8B-B14F-4D97-AF65-F5344CB8AC3E}">
        <p14:creationId xmlns:p14="http://schemas.microsoft.com/office/powerpoint/2010/main" val="261926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F242-9172-165A-2AD8-6CC6437642CC}"/>
              </a:ext>
            </a:extLst>
          </p:cNvPr>
          <p:cNvSpPr>
            <a:spLocks noGrp="1"/>
          </p:cNvSpPr>
          <p:nvPr>
            <p:ph type="title"/>
          </p:nvPr>
        </p:nvSpPr>
        <p:spPr>
          <a:xfrm>
            <a:off x="1047884" y="1337013"/>
            <a:ext cx="9893031" cy="2626469"/>
          </a:xfrm>
        </p:spPr>
        <p:txBody>
          <a:bodyPr/>
          <a:lstStyle/>
          <a:p>
            <a:r>
              <a:rPr lang="en-GB" dirty="0"/>
              <a:t>What is content analysis?</a:t>
            </a:r>
          </a:p>
        </p:txBody>
      </p:sp>
    </p:spTree>
    <p:extLst>
      <p:ext uri="{BB962C8B-B14F-4D97-AF65-F5344CB8AC3E}">
        <p14:creationId xmlns:p14="http://schemas.microsoft.com/office/powerpoint/2010/main" val="228462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24C19A-8356-BA70-8F50-97620091E830}"/>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US" dirty="0"/>
              <a:t>Codebook</a:t>
            </a:r>
            <a:endParaRPr lang="en-GB" dirty="0"/>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70</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506027" y="1643062"/>
            <a:ext cx="10907448" cy="4902974"/>
          </a:xfrm>
        </p:spPr>
        <p:txBody>
          <a:bodyPr>
            <a:noAutofit/>
          </a:bodyPr>
          <a:lstStyle/>
          <a:p>
            <a:pPr marL="0" indent="0">
              <a:buNone/>
            </a:pPr>
            <a:r>
              <a:rPr lang="en-US" sz="2800" b="1" dirty="0"/>
              <a:t>Variable name: </a:t>
            </a:r>
            <a:r>
              <a:rPr lang="en-US" sz="2800" dirty="0"/>
              <a:t>Sentiment</a:t>
            </a:r>
          </a:p>
          <a:p>
            <a:pPr marL="0" indent="0">
              <a:buNone/>
            </a:pPr>
            <a:r>
              <a:rPr lang="en-US" sz="2800" b="1" dirty="0"/>
              <a:t>Labels: </a:t>
            </a:r>
            <a:r>
              <a:rPr lang="en-US" sz="2800" dirty="0"/>
              <a:t>Positive, Negative, Neutral</a:t>
            </a:r>
          </a:p>
          <a:p>
            <a:endParaRPr lang="en-US" sz="2800" b="1" dirty="0"/>
          </a:p>
          <a:p>
            <a:r>
              <a:rPr lang="en-US" sz="2800" dirty="0"/>
              <a:t>Assign each text a label based on its sentiment or emotional tone, using of the three following options: positive, negative, or neutral.</a:t>
            </a:r>
            <a:endParaRPr lang="en-US" sz="2800" b="1" dirty="0"/>
          </a:p>
          <a:p>
            <a:r>
              <a:rPr lang="en-GB" sz="2800" dirty="0">
                <a:solidFill>
                  <a:srgbClr val="000000"/>
                </a:solidFill>
                <a:effectLst/>
                <a:ea typeface="Times New Roman" panose="02020603050405020304" pitchFamily="18" charset="0"/>
              </a:rPr>
              <a:t>The baseline for any </a:t>
            </a:r>
            <a:r>
              <a:rPr lang="en-GB" sz="2800" dirty="0">
                <a:solidFill>
                  <a:srgbClr val="000000"/>
                </a:solidFill>
                <a:ea typeface="Times New Roman" panose="02020603050405020304" pitchFamily="18" charset="0"/>
              </a:rPr>
              <a:t>text is ‘n</a:t>
            </a:r>
            <a:r>
              <a:rPr lang="en-GB" sz="2800" dirty="0">
                <a:solidFill>
                  <a:srgbClr val="000000"/>
                </a:solidFill>
                <a:effectLst/>
                <a:ea typeface="Times New Roman" panose="02020603050405020304" pitchFamily="18" charset="0"/>
              </a:rPr>
              <a:t>eutral</a:t>
            </a:r>
            <a:r>
              <a:rPr lang="en-GB" sz="2800" dirty="0">
                <a:solidFill>
                  <a:srgbClr val="000000"/>
                </a:solidFill>
                <a:ea typeface="Times New Roman" panose="02020603050405020304" pitchFamily="18" charset="0"/>
              </a:rPr>
              <a:t>’, if the sentiment is unclear then also use this category as a default. </a:t>
            </a:r>
          </a:p>
          <a:p>
            <a:r>
              <a:rPr lang="en-GB" sz="2800" dirty="0">
                <a:effectLst/>
                <a:ea typeface="Times New Roman" panose="02020603050405020304" pitchFamily="18" charset="0"/>
              </a:rPr>
              <a:t>Note:  The use of sarcasm and irony should always be coded as negative. </a:t>
            </a:r>
          </a:p>
          <a:p>
            <a:endParaRPr lang="en-GB" sz="2800" b="1" dirty="0">
              <a:solidFill>
                <a:srgbClr val="FF0000"/>
              </a:solidFill>
            </a:endParaRPr>
          </a:p>
          <a:p>
            <a:pPr marL="0" indent="0">
              <a:buNone/>
            </a:pPr>
            <a:endParaRPr lang="en-US" sz="2800" b="1" dirty="0"/>
          </a:p>
          <a:p>
            <a:pPr marL="0" indent="0">
              <a:buNone/>
            </a:pPr>
            <a:endParaRPr lang="en-GB" sz="2800" dirty="0"/>
          </a:p>
        </p:txBody>
      </p:sp>
    </p:spTree>
    <p:extLst>
      <p:ext uri="{BB962C8B-B14F-4D97-AF65-F5344CB8AC3E}">
        <p14:creationId xmlns:p14="http://schemas.microsoft.com/office/powerpoint/2010/main" val="1546537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A8C28-84F4-DD47-1FC5-7DE0C9B6D5DB}"/>
              </a:ext>
            </a:extLst>
          </p:cNvPr>
          <p:cNvSpPr>
            <a:spLocks noGrp="1"/>
          </p:cNvSpPr>
          <p:nvPr>
            <p:ph type="sldNum" sz="quarter" idx="12"/>
          </p:nvPr>
        </p:nvSpPr>
        <p:spPr/>
        <p:txBody>
          <a:bodyPr/>
          <a:lstStyle/>
          <a:p>
            <a:fld id="{372769DB-CAE7-4C85-A9AF-7D4D8DE4CA22}" type="slidenum">
              <a:rPr lang="en-GB" smtClean="0"/>
              <a:t>71</a:t>
            </a:fld>
            <a:endParaRPr lang="en-GB" dirty="0"/>
          </a:p>
        </p:txBody>
      </p:sp>
      <p:graphicFrame>
        <p:nvGraphicFramePr>
          <p:cNvPr id="3" name="Table 2">
            <a:extLst>
              <a:ext uri="{FF2B5EF4-FFF2-40B4-BE49-F238E27FC236}">
                <a16:creationId xmlns:a16="http://schemas.microsoft.com/office/drawing/2014/main" id="{CDBC6EE6-21FE-3CD4-E19C-D935FA329AC2}"/>
              </a:ext>
            </a:extLst>
          </p:cNvPr>
          <p:cNvGraphicFramePr>
            <a:graphicFrameLocks noGrp="1"/>
          </p:cNvGraphicFramePr>
          <p:nvPr>
            <p:extLst>
              <p:ext uri="{D42A27DB-BD31-4B8C-83A1-F6EECF244321}">
                <p14:modId xmlns:p14="http://schemas.microsoft.com/office/powerpoint/2010/main" val="4065468313"/>
              </p:ext>
            </p:extLst>
          </p:nvPr>
        </p:nvGraphicFramePr>
        <p:xfrm>
          <a:off x="1292377" y="983443"/>
          <a:ext cx="9339059" cy="5372906"/>
        </p:xfrm>
        <a:graphic>
          <a:graphicData uri="http://schemas.openxmlformats.org/drawingml/2006/table">
            <a:tbl>
              <a:tblPr firstRow="1" bandRow="1">
                <a:tableStyleId>{912C8C85-51F0-491E-9774-3900AFEF0FD7}</a:tableStyleId>
              </a:tblPr>
              <a:tblGrid>
                <a:gridCol w="567777">
                  <a:extLst>
                    <a:ext uri="{9D8B030D-6E8A-4147-A177-3AD203B41FA5}">
                      <a16:colId xmlns:a16="http://schemas.microsoft.com/office/drawing/2014/main" val="711742453"/>
                    </a:ext>
                  </a:extLst>
                </a:gridCol>
                <a:gridCol w="5468941">
                  <a:extLst>
                    <a:ext uri="{9D8B030D-6E8A-4147-A177-3AD203B41FA5}">
                      <a16:colId xmlns:a16="http://schemas.microsoft.com/office/drawing/2014/main" val="1017324289"/>
                    </a:ext>
                  </a:extLst>
                </a:gridCol>
                <a:gridCol w="1616317">
                  <a:extLst>
                    <a:ext uri="{9D8B030D-6E8A-4147-A177-3AD203B41FA5}">
                      <a16:colId xmlns:a16="http://schemas.microsoft.com/office/drawing/2014/main" val="620938679"/>
                    </a:ext>
                  </a:extLst>
                </a:gridCol>
                <a:gridCol w="1686024">
                  <a:extLst>
                    <a:ext uri="{9D8B030D-6E8A-4147-A177-3AD203B41FA5}">
                      <a16:colId xmlns:a16="http://schemas.microsoft.com/office/drawing/2014/main" val="887902042"/>
                    </a:ext>
                  </a:extLst>
                </a:gridCol>
              </a:tblGrid>
              <a:tr h="488446">
                <a:tc>
                  <a:txBody>
                    <a:bodyPr/>
                    <a:lstStyle/>
                    <a:p>
                      <a:pPr algn="ct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r>
                        <a:rPr lang="en-US" sz="2400" dirty="0">
                          <a:latin typeface="Gill Sans MT" panose="020B0502020104020203" pitchFamily="34" charset="0"/>
                        </a:rPr>
                        <a:t>Text</a:t>
                      </a:r>
                      <a:endParaRPr lang="en-GB" sz="24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algn="ctr"/>
                      <a:r>
                        <a:rPr lang="en-US" sz="2400" dirty="0">
                          <a:latin typeface="Gill Sans MT" panose="020B0502020104020203" pitchFamily="34" charset="0"/>
                        </a:rPr>
                        <a:t>Brian</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Coder 2</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extLst>
                  <a:ext uri="{0D108BD9-81ED-4DB2-BD59-A6C34878D82A}">
                    <a16:rowId xmlns:a16="http://schemas.microsoft.com/office/drawing/2014/main" val="163545450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Teardrops on My Guitar </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52222808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Baby, Don’t You Break My Heart Slow</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6647392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We Are Never Ever Getting Back Together</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4364984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It’s Nice to Have a Friend</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8750315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5</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Welcome Distraction</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31158080"/>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A Monster In My Closet</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62858826"/>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This is Why We Can’t Have Nice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05462808"/>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 Knew You Were Trouble</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12528277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Live For The Little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60483981"/>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10</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Don’t Hate Me For Loving You</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890325"/>
                  </a:ext>
                </a:extLst>
              </a:tr>
            </a:tbl>
          </a:graphicData>
        </a:graphic>
      </p:graphicFrame>
      <p:sp>
        <p:nvSpPr>
          <p:cNvPr id="5" name="TextBox 4">
            <a:extLst>
              <a:ext uri="{FF2B5EF4-FFF2-40B4-BE49-F238E27FC236}">
                <a16:creationId xmlns:a16="http://schemas.microsoft.com/office/drawing/2014/main" id="{8950FB62-20A5-D715-41A6-0E7B5241990A}"/>
              </a:ext>
            </a:extLst>
          </p:cNvPr>
          <p:cNvSpPr txBox="1"/>
          <p:nvPr/>
        </p:nvSpPr>
        <p:spPr>
          <a:xfrm>
            <a:off x="1767155" y="136526"/>
            <a:ext cx="8229600" cy="646331"/>
          </a:xfrm>
          <a:prstGeom prst="rect">
            <a:avLst/>
          </a:prstGeom>
          <a:noFill/>
        </p:spPr>
        <p:txBody>
          <a:bodyPr wrap="square" rtlCol="0">
            <a:spAutoFit/>
          </a:bodyPr>
          <a:lstStyle/>
          <a:p>
            <a:pPr algn="ctr"/>
            <a:r>
              <a:rPr lang="en-US" sz="3600" dirty="0">
                <a:latin typeface="Gill Sans MT" panose="020B0502020104020203" pitchFamily="34" charset="0"/>
              </a:rPr>
              <a:t>Sentiment Analysis</a:t>
            </a:r>
            <a:endParaRPr lang="en-GB" sz="3600" dirty="0">
              <a:latin typeface="Gill Sans MT" panose="020B0502020104020203" pitchFamily="34" charset="0"/>
            </a:endParaRPr>
          </a:p>
        </p:txBody>
      </p:sp>
    </p:spTree>
    <p:extLst>
      <p:ext uri="{BB962C8B-B14F-4D97-AF65-F5344CB8AC3E}">
        <p14:creationId xmlns:p14="http://schemas.microsoft.com/office/powerpoint/2010/main" val="4138158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A8C28-84F4-DD47-1FC5-7DE0C9B6D5DB}"/>
              </a:ext>
            </a:extLst>
          </p:cNvPr>
          <p:cNvSpPr>
            <a:spLocks noGrp="1"/>
          </p:cNvSpPr>
          <p:nvPr>
            <p:ph type="sldNum" sz="quarter" idx="12"/>
          </p:nvPr>
        </p:nvSpPr>
        <p:spPr/>
        <p:txBody>
          <a:bodyPr/>
          <a:lstStyle/>
          <a:p>
            <a:fld id="{372769DB-CAE7-4C85-A9AF-7D4D8DE4CA22}" type="slidenum">
              <a:rPr lang="en-GB" smtClean="0"/>
              <a:t>72</a:t>
            </a:fld>
            <a:endParaRPr lang="en-GB" dirty="0"/>
          </a:p>
        </p:txBody>
      </p:sp>
      <p:graphicFrame>
        <p:nvGraphicFramePr>
          <p:cNvPr id="3" name="Table 2">
            <a:extLst>
              <a:ext uri="{FF2B5EF4-FFF2-40B4-BE49-F238E27FC236}">
                <a16:creationId xmlns:a16="http://schemas.microsoft.com/office/drawing/2014/main" id="{CDBC6EE6-21FE-3CD4-E19C-D935FA329AC2}"/>
              </a:ext>
            </a:extLst>
          </p:cNvPr>
          <p:cNvGraphicFramePr>
            <a:graphicFrameLocks noGrp="1"/>
          </p:cNvGraphicFramePr>
          <p:nvPr>
            <p:extLst>
              <p:ext uri="{D42A27DB-BD31-4B8C-83A1-F6EECF244321}">
                <p14:modId xmlns:p14="http://schemas.microsoft.com/office/powerpoint/2010/main" val="529093527"/>
              </p:ext>
            </p:extLst>
          </p:nvPr>
        </p:nvGraphicFramePr>
        <p:xfrm>
          <a:off x="399599" y="246084"/>
          <a:ext cx="11210016" cy="5372906"/>
        </p:xfrm>
        <a:graphic>
          <a:graphicData uri="http://schemas.openxmlformats.org/drawingml/2006/table">
            <a:tbl>
              <a:tblPr firstRow="1" bandRow="1">
                <a:tableStyleId>{912C8C85-51F0-491E-9774-3900AFEF0FD7}</a:tableStyleId>
              </a:tblPr>
              <a:tblGrid>
                <a:gridCol w="567777">
                  <a:extLst>
                    <a:ext uri="{9D8B030D-6E8A-4147-A177-3AD203B41FA5}">
                      <a16:colId xmlns:a16="http://schemas.microsoft.com/office/drawing/2014/main" val="711742453"/>
                    </a:ext>
                  </a:extLst>
                </a:gridCol>
                <a:gridCol w="5468941">
                  <a:extLst>
                    <a:ext uri="{9D8B030D-6E8A-4147-A177-3AD203B41FA5}">
                      <a16:colId xmlns:a16="http://schemas.microsoft.com/office/drawing/2014/main" val="1017324289"/>
                    </a:ext>
                  </a:extLst>
                </a:gridCol>
                <a:gridCol w="1616317">
                  <a:extLst>
                    <a:ext uri="{9D8B030D-6E8A-4147-A177-3AD203B41FA5}">
                      <a16:colId xmlns:a16="http://schemas.microsoft.com/office/drawing/2014/main" val="620938679"/>
                    </a:ext>
                  </a:extLst>
                </a:gridCol>
                <a:gridCol w="1686024">
                  <a:extLst>
                    <a:ext uri="{9D8B030D-6E8A-4147-A177-3AD203B41FA5}">
                      <a16:colId xmlns:a16="http://schemas.microsoft.com/office/drawing/2014/main" val="887902042"/>
                    </a:ext>
                  </a:extLst>
                </a:gridCol>
                <a:gridCol w="1870957">
                  <a:extLst>
                    <a:ext uri="{9D8B030D-6E8A-4147-A177-3AD203B41FA5}">
                      <a16:colId xmlns:a16="http://schemas.microsoft.com/office/drawing/2014/main" val="2020121641"/>
                    </a:ext>
                  </a:extLst>
                </a:gridCol>
              </a:tblGrid>
              <a:tr h="488446">
                <a:tc>
                  <a:txBody>
                    <a:bodyPr/>
                    <a:lstStyle/>
                    <a:p>
                      <a:pPr algn="ct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r>
                        <a:rPr lang="en-US" sz="2400" dirty="0">
                          <a:latin typeface="Gill Sans MT" panose="020B0502020104020203" pitchFamily="34" charset="0"/>
                        </a:rPr>
                        <a:t>Text</a:t>
                      </a:r>
                      <a:endParaRPr lang="en-GB" sz="24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algn="ctr"/>
                      <a:r>
                        <a:rPr lang="en-US" sz="2400" dirty="0">
                          <a:latin typeface="Gill Sans MT" panose="020B0502020104020203" pitchFamily="34" charset="0"/>
                        </a:rPr>
                        <a:t>Brian</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Coder 2</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algn="ctr"/>
                      <a:r>
                        <a:rPr lang="en-US" sz="2400" dirty="0">
                          <a:latin typeface="Gill Sans MT" panose="020B0502020104020203" pitchFamily="34" charset="0"/>
                        </a:rPr>
                        <a:t>Agreement</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extLst>
                  <a:ext uri="{0D108BD9-81ED-4DB2-BD59-A6C34878D82A}">
                    <a16:rowId xmlns:a16="http://schemas.microsoft.com/office/drawing/2014/main" val="163545450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Teardrops on My Guitar </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FF0000"/>
                          </a:solidFill>
                          <a:latin typeface="Gill Sans MT" panose="020B0502020104020203" pitchFamily="34" charset="0"/>
                        </a:rPr>
                        <a:t>No</a:t>
                      </a:r>
                      <a:endParaRPr lang="en-GB" sz="2400" b="1" dirty="0">
                        <a:solidFill>
                          <a:srgbClr val="FF000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52222808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Baby, Don’t You Break My Heart Slow</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FF0000"/>
                          </a:solidFill>
                          <a:latin typeface="Gill Sans MT" panose="020B0502020104020203" pitchFamily="34" charset="0"/>
                        </a:rPr>
                        <a:t>No</a:t>
                      </a:r>
                      <a:endParaRPr lang="en-GB" sz="2400" b="1" dirty="0">
                        <a:solidFill>
                          <a:srgbClr val="FF000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6647392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We Are Never Ever Getting Back Together</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4364984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It’s Nice to Have a Friend</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8750315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5</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Welcome Distraction</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FF0000"/>
                          </a:solidFill>
                          <a:latin typeface="Gill Sans MT" panose="020B0502020104020203" pitchFamily="34" charset="0"/>
                        </a:rPr>
                        <a:t>No</a:t>
                      </a:r>
                      <a:endParaRPr lang="en-GB" sz="2400" b="1" dirty="0">
                        <a:solidFill>
                          <a:srgbClr val="FF000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31158080"/>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A Monster In My Closet</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62858826"/>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This is Why We Can’t Have Nice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05462808"/>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 Knew You Were Trouble</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12528277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Live For The Little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60483981"/>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10</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Don’t Hate Me For Loving You</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00B050"/>
                          </a:solidFill>
                          <a:latin typeface="Gill Sans MT" panose="020B0502020104020203" pitchFamily="34" charset="0"/>
                        </a:rPr>
                        <a:t>Yes</a:t>
                      </a:r>
                      <a:endParaRPr lang="en-GB" sz="2400" b="1" dirty="0">
                        <a:solidFill>
                          <a:srgbClr val="00B050"/>
                        </a:solidFill>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890325"/>
                  </a:ext>
                </a:extLst>
              </a:tr>
            </a:tbl>
          </a:graphicData>
        </a:graphic>
      </p:graphicFrame>
      <p:sp>
        <p:nvSpPr>
          <p:cNvPr id="4" name="TextBox 3">
            <a:extLst>
              <a:ext uri="{FF2B5EF4-FFF2-40B4-BE49-F238E27FC236}">
                <a16:creationId xmlns:a16="http://schemas.microsoft.com/office/drawing/2014/main" id="{3BDA4629-7247-7EA7-7C56-1118D886153C}"/>
              </a:ext>
            </a:extLst>
          </p:cNvPr>
          <p:cNvSpPr txBox="1"/>
          <p:nvPr/>
        </p:nvSpPr>
        <p:spPr>
          <a:xfrm>
            <a:off x="4455409" y="5657809"/>
            <a:ext cx="3281181" cy="954107"/>
          </a:xfrm>
          <a:prstGeom prst="rect">
            <a:avLst/>
          </a:prstGeom>
          <a:noFill/>
        </p:spPr>
        <p:txBody>
          <a:bodyPr wrap="square" rtlCol="0">
            <a:spAutoFit/>
          </a:bodyPr>
          <a:lstStyle/>
          <a:p>
            <a:r>
              <a:rPr lang="en-US" sz="2800" dirty="0">
                <a:latin typeface="Gill Sans MT" panose="020B0502020104020203" pitchFamily="34" charset="0"/>
              </a:rPr>
              <a:t>Agreement  = 70%</a:t>
            </a:r>
          </a:p>
          <a:p>
            <a:r>
              <a:rPr lang="en-US" sz="2800" dirty="0" err="1">
                <a:latin typeface="Gill Sans MT" panose="020B0502020104020203" pitchFamily="34" charset="0"/>
              </a:rPr>
              <a:t>Kripp</a:t>
            </a:r>
            <a:r>
              <a:rPr lang="en-US" sz="2800" dirty="0">
                <a:latin typeface="Gill Sans MT" panose="020B0502020104020203" pitchFamily="34" charset="0"/>
              </a:rPr>
              <a:t> Alpha = 0.54 </a:t>
            </a:r>
            <a:endParaRPr lang="en-GB" sz="2800" dirty="0">
              <a:latin typeface="Gill Sans MT" panose="020B0502020104020203" pitchFamily="34" charset="0"/>
            </a:endParaRPr>
          </a:p>
        </p:txBody>
      </p:sp>
    </p:spTree>
    <p:extLst>
      <p:ext uri="{BB962C8B-B14F-4D97-AF65-F5344CB8AC3E}">
        <p14:creationId xmlns:p14="http://schemas.microsoft.com/office/powerpoint/2010/main" val="1763596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24C19A-8356-BA70-8F50-97620091E830}"/>
              </a:ext>
            </a:extLst>
          </p:cNvPr>
          <p:cNvSpPr/>
          <p:nvPr/>
        </p:nvSpPr>
        <p:spPr>
          <a:xfrm>
            <a:off x="0" y="0"/>
            <a:ext cx="12192000" cy="1154096"/>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Coding</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73</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2313677" y="2908371"/>
            <a:ext cx="11841672" cy="4902974"/>
          </a:xfrm>
        </p:spPr>
        <p:txBody>
          <a:bodyPr>
            <a:normAutofit/>
          </a:bodyPr>
          <a:lstStyle/>
          <a:p>
            <a:pPr marL="0" indent="0" algn="l" fontAlgn="b">
              <a:buNone/>
            </a:pPr>
            <a:r>
              <a:rPr lang="en-GB" sz="4400" b="0" u="none" strike="noStrike" dirty="0">
                <a:solidFill>
                  <a:srgbClr val="000000"/>
                </a:solidFill>
                <a:effectLst/>
                <a:latin typeface="Gill Sans MT" panose="020B0502020104020203" pitchFamily="34" charset="0"/>
              </a:rPr>
              <a:t>“</a:t>
            </a:r>
            <a:r>
              <a:rPr lang="en-GB" sz="4400" b="0" u="none" strike="noStrike" dirty="0">
                <a:solidFill>
                  <a:srgbClr val="FF0000"/>
                </a:solidFill>
                <a:effectLst/>
                <a:latin typeface="Gill Sans MT" panose="020B0502020104020203" pitchFamily="34" charset="0"/>
              </a:rPr>
              <a:t>Don’t Hate </a:t>
            </a:r>
            <a:r>
              <a:rPr lang="en-GB" sz="4400" b="0" u="none" strike="noStrike" dirty="0">
                <a:solidFill>
                  <a:schemeClr val="bg2">
                    <a:lumMod val="50000"/>
                  </a:schemeClr>
                </a:solidFill>
                <a:effectLst/>
                <a:latin typeface="Gill Sans MT" panose="020B0502020104020203" pitchFamily="34" charset="0"/>
              </a:rPr>
              <a:t>Me For </a:t>
            </a:r>
            <a:r>
              <a:rPr lang="en-GB" sz="4400" b="0" u="none" strike="noStrike" dirty="0">
                <a:solidFill>
                  <a:srgbClr val="00B050"/>
                </a:solidFill>
                <a:effectLst/>
                <a:latin typeface="Gill Sans MT" panose="020B0502020104020203" pitchFamily="34" charset="0"/>
              </a:rPr>
              <a:t>Loving</a:t>
            </a:r>
            <a:r>
              <a:rPr lang="en-GB" sz="4400" b="0" u="none" strike="noStrike" dirty="0">
                <a:solidFill>
                  <a:srgbClr val="000000"/>
                </a:solidFill>
                <a:effectLst/>
                <a:latin typeface="Gill Sans MT" panose="020B0502020104020203" pitchFamily="34" charset="0"/>
              </a:rPr>
              <a:t> </a:t>
            </a:r>
            <a:r>
              <a:rPr lang="en-GB" sz="4400" b="0" u="none" strike="noStrike" dirty="0">
                <a:solidFill>
                  <a:schemeClr val="bg2">
                    <a:lumMod val="50000"/>
                  </a:schemeClr>
                </a:solidFill>
                <a:effectLst/>
                <a:latin typeface="Gill Sans MT" panose="020B0502020104020203" pitchFamily="34" charset="0"/>
              </a:rPr>
              <a:t>You</a:t>
            </a:r>
            <a:r>
              <a:rPr lang="en-GB" sz="4400" b="0" u="none" strike="noStrike" dirty="0">
                <a:solidFill>
                  <a:srgbClr val="000000"/>
                </a:solidFill>
                <a:effectLst/>
                <a:latin typeface="Gill Sans MT" panose="020B0502020104020203" pitchFamily="34" charset="0"/>
              </a:rPr>
              <a:t>”</a:t>
            </a:r>
          </a:p>
          <a:p>
            <a:pPr marL="0" indent="0" algn="l" fontAlgn="b">
              <a:buNone/>
            </a:pPr>
            <a:r>
              <a:rPr lang="en-GB" sz="4400" i="0" dirty="0">
                <a:solidFill>
                  <a:srgbClr val="000000"/>
                </a:solidFill>
              </a:rPr>
              <a:t>    </a:t>
            </a:r>
            <a:r>
              <a:rPr lang="en-GB" sz="4400" dirty="0">
                <a:solidFill>
                  <a:srgbClr val="000000"/>
                </a:solidFill>
              </a:rPr>
              <a:t>-</a:t>
            </a:r>
            <a:r>
              <a:rPr lang="en-GB" sz="4400" i="0" dirty="0">
                <a:solidFill>
                  <a:srgbClr val="000000"/>
                </a:solidFill>
              </a:rPr>
              <a:t>1    -1	  0     0     +1     0</a:t>
            </a:r>
          </a:p>
          <a:p>
            <a:pPr marL="0" indent="0" algn="l" fontAlgn="b">
              <a:buNone/>
            </a:pPr>
            <a:endParaRPr lang="en-GB" sz="4400" b="0" u="none" strike="noStrike" dirty="0">
              <a:solidFill>
                <a:srgbClr val="000000"/>
              </a:solidFill>
              <a:effectLst/>
              <a:latin typeface="Gill Sans MT" panose="020B0502020104020203" pitchFamily="34" charset="0"/>
            </a:endParaRPr>
          </a:p>
          <a:p>
            <a:pPr marL="0" indent="0" algn="l" fontAlgn="b">
              <a:buNone/>
            </a:pPr>
            <a:r>
              <a:rPr lang="en-GB" sz="3600" dirty="0">
                <a:solidFill>
                  <a:srgbClr val="000000"/>
                </a:solidFill>
              </a:rPr>
              <a:t>    Overall s</a:t>
            </a:r>
            <a:r>
              <a:rPr lang="en-GB" sz="3600" i="0" dirty="0">
                <a:solidFill>
                  <a:srgbClr val="000000"/>
                </a:solidFill>
              </a:rPr>
              <a:t>entiment = -1 (Negative)</a:t>
            </a:r>
            <a:endParaRPr lang="en-GB" sz="3600" b="0" i="0" u="none" strike="noStrike" dirty="0">
              <a:solidFill>
                <a:srgbClr val="000000"/>
              </a:solidFill>
              <a:effectLst/>
              <a:latin typeface="Gill Sans MT" panose="020B0502020104020203" pitchFamily="34" charset="0"/>
            </a:endParaRPr>
          </a:p>
        </p:txBody>
      </p:sp>
      <p:sp>
        <p:nvSpPr>
          <p:cNvPr id="6" name="TextBox 5">
            <a:extLst>
              <a:ext uri="{FF2B5EF4-FFF2-40B4-BE49-F238E27FC236}">
                <a16:creationId xmlns:a16="http://schemas.microsoft.com/office/drawing/2014/main" id="{5015968D-8300-9C79-0A6B-1AE39A22660F}"/>
              </a:ext>
            </a:extLst>
          </p:cNvPr>
          <p:cNvSpPr txBox="1"/>
          <p:nvPr/>
        </p:nvSpPr>
        <p:spPr>
          <a:xfrm>
            <a:off x="252918" y="1421176"/>
            <a:ext cx="10102937" cy="584775"/>
          </a:xfrm>
          <a:prstGeom prst="rect">
            <a:avLst/>
          </a:prstGeom>
          <a:noFill/>
        </p:spPr>
        <p:txBody>
          <a:bodyPr wrap="square" rtlCol="0">
            <a:spAutoFit/>
          </a:bodyPr>
          <a:lstStyle/>
          <a:p>
            <a:r>
              <a:rPr lang="en-US" sz="3200" dirty="0">
                <a:latin typeface="Gill Sans MT" panose="020B0502020104020203" pitchFamily="34" charset="0"/>
              </a:rPr>
              <a:t>Dictionary based sentiment analysis (old school)</a:t>
            </a:r>
            <a:endParaRPr lang="en-GB" sz="3200" dirty="0">
              <a:latin typeface="Gill Sans MT" panose="020B0502020104020203" pitchFamily="34" charset="0"/>
            </a:endParaRPr>
          </a:p>
        </p:txBody>
      </p:sp>
      <p:sp>
        <p:nvSpPr>
          <p:cNvPr id="8" name="Rectangle: Rounded Corners 7">
            <a:extLst>
              <a:ext uri="{FF2B5EF4-FFF2-40B4-BE49-F238E27FC236}">
                <a16:creationId xmlns:a16="http://schemas.microsoft.com/office/drawing/2014/main" id="{51720BEC-7CC2-E45E-668A-6C08D086298F}"/>
              </a:ext>
            </a:extLst>
          </p:cNvPr>
          <p:cNvSpPr/>
          <p:nvPr/>
        </p:nvSpPr>
        <p:spPr>
          <a:xfrm>
            <a:off x="2049137" y="2637098"/>
            <a:ext cx="8306718" cy="1972101"/>
          </a:xfrm>
          <a:prstGeom prst="roundRect">
            <a:avLst/>
          </a:prstGeom>
          <a:noFill/>
          <a:ln w="762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3505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A8C28-84F4-DD47-1FC5-7DE0C9B6D5DB}"/>
              </a:ext>
            </a:extLst>
          </p:cNvPr>
          <p:cNvSpPr>
            <a:spLocks noGrp="1"/>
          </p:cNvSpPr>
          <p:nvPr>
            <p:ph type="sldNum" sz="quarter" idx="12"/>
          </p:nvPr>
        </p:nvSpPr>
        <p:spPr/>
        <p:txBody>
          <a:bodyPr/>
          <a:lstStyle/>
          <a:p>
            <a:fld id="{372769DB-CAE7-4C85-A9AF-7D4D8DE4CA22}" type="slidenum">
              <a:rPr lang="en-GB" smtClean="0"/>
              <a:t>74</a:t>
            </a:fld>
            <a:endParaRPr lang="en-GB" dirty="0"/>
          </a:p>
        </p:txBody>
      </p:sp>
      <p:graphicFrame>
        <p:nvGraphicFramePr>
          <p:cNvPr id="3" name="Table 2">
            <a:extLst>
              <a:ext uri="{FF2B5EF4-FFF2-40B4-BE49-F238E27FC236}">
                <a16:creationId xmlns:a16="http://schemas.microsoft.com/office/drawing/2014/main" id="{CDBC6EE6-21FE-3CD4-E19C-D935FA329AC2}"/>
              </a:ext>
            </a:extLst>
          </p:cNvPr>
          <p:cNvGraphicFramePr>
            <a:graphicFrameLocks noGrp="1"/>
          </p:cNvGraphicFramePr>
          <p:nvPr>
            <p:extLst>
              <p:ext uri="{D42A27DB-BD31-4B8C-83A1-F6EECF244321}">
                <p14:modId xmlns:p14="http://schemas.microsoft.com/office/powerpoint/2010/main" val="1685064810"/>
              </p:ext>
            </p:extLst>
          </p:nvPr>
        </p:nvGraphicFramePr>
        <p:xfrm>
          <a:off x="1426470" y="983443"/>
          <a:ext cx="9339059" cy="5372906"/>
        </p:xfrm>
        <a:graphic>
          <a:graphicData uri="http://schemas.openxmlformats.org/drawingml/2006/table">
            <a:tbl>
              <a:tblPr firstRow="1" bandRow="1">
                <a:tableStyleId>{912C8C85-51F0-491E-9774-3900AFEF0FD7}</a:tableStyleId>
              </a:tblPr>
              <a:tblGrid>
                <a:gridCol w="567777">
                  <a:extLst>
                    <a:ext uri="{9D8B030D-6E8A-4147-A177-3AD203B41FA5}">
                      <a16:colId xmlns:a16="http://schemas.microsoft.com/office/drawing/2014/main" val="711742453"/>
                    </a:ext>
                  </a:extLst>
                </a:gridCol>
                <a:gridCol w="5468941">
                  <a:extLst>
                    <a:ext uri="{9D8B030D-6E8A-4147-A177-3AD203B41FA5}">
                      <a16:colId xmlns:a16="http://schemas.microsoft.com/office/drawing/2014/main" val="1017324289"/>
                    </a:ext>
                  </a:extLst>
                </a:gridCol>
                <a:gridCol w="1616317">
                  <a:extLst>
                    <a:ext uri="{9D8B030D-6E8A-4147-A177-3AD203B41FA5}">
                      <a16:colId xmlns:a16="http://schemas.microsoft.com/office/drawing/2014/main" val="620938679"/>
                    </a:ext>
                  </a:extLst>
                </a:gridCol>
                <a:gridCol w="1686024">
                  <a:extLst>
                    <a:ext uri="{9D8B030D-6E8A-4147-A177-3AD203B41FA5}">
                      <a16:colId xmlns:a16="http://schemas.microsoft.com/office/drawing/2014/main" val="887902042"/>
                    </a:ext>
                  </a:extLst>
                </a:gridCol>
              </a:tblGrid>
              <a:tr h="488446">
                <a:tc>
                  <a:txBody>
                    <a:bodyPr/>
                    <a:lstStyle/>
                    <a:p>
                      <a:pPr algn="ct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r>
                        <a:rPr lang="en-US" sz="2400" dirty="0">
                          <a:latin typeface="Gill Sans MT" panose="020B0502020104020203" pitchFamily="34" charset="0"/>
                        </a:rPr>
                        <a:t>Text</a:t>
                      </a:r>
                      <a:endParaRPr lang="en-GB" sz="2400" dirty="0">
                        <a:latin typeface="Gill Sans MT" panose="020B0502020104020203"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algn="ctr"/>
                      <a:r>
                        <a:rPr lang="en-US" sz="2400" dirty="0">
                          <a:latin typeface="Gill Sans MT" panose="020B0502020104020203" pitchFamily="34" charset="0"/>
                        </a:rPr>
                        <a:t>Brian</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Chat GPT</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miter lim="800000"/>
                    </a:lnB>
                    <a:solidFill>
                      <a:srgbClr val="7030A0"/>
                    </a:solidFill>
                  </a:tcPr>
                </a:tc>
                <a:extLst>
                  <a:ext uri="{0D108BD9-81ED-4DB2-BD59-A6C34878D82A}">
                    <a16:rowId xmlns:a16="http://schemas.microsoft.com/office/drawing/2014/main" val="163545450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Teardrops on My Guitar </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52222808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Baby, Don’t You Break My Heart Slow</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76647392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3</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We Are Never Ever Getting Back Together</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143649844"/>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4</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It’s Nice to Have a Friend</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87503152"/>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5</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Welcome Distraction</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31158080"/>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6</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A Monster In My Closet</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262858826"/>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7</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This is Why We Can’t Have Nice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05462808"/>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8</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I Knew You Were Trouble</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Negative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125282773"/>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9</a:t>
                      </a: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l" fontAlgn="b"/>
                      <a:r>
                        <a:rPr lang="en-US" sz="2400" b="0" u="none" strike="noStrike" dirty="0">
                          <a:solidFill>
                            <a:srgbClr val="000000"/>
                          </a:solidFill>
                          <a:effectLst/>
                          <a:latin typeface="Gill Sans MT" panose="020B0502020104020203" pitchFamily="34" charset="0"/>
                        </a:rPr>
                        <a:t>Live For The Little Things</a:t>
                      </a:r>
                      <a:endParaRPr lang="en-US"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Positive</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860483981"/>
                  </a:ext>
                </a:extLst>
              </a:tr>
              <a:tr h="488446">
                <a:tc>
                  <a:txBody>
                    <a:bodyPr/>
                    <a:lstStyle/>
                    <a:p>
                      <a:pPr algn="ctr" fontAlgn="b"/>
                      <a:r>
                        <a:rPr lang="en-US" sz="2400" b="0" i="0" u="none" strike="noStrike" dirty="0">
                          <a:solidFill>
                            <a:srgbClr val="000000"/>
                          </a:solidFill>
                          <a:effectLst/>
                          <a:latin typeface="Gill Sans MT" panose="020B0502020104020203" pitchFamily="34" charset="0"/>
                        </a:rPr>
                        <a:t>10</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2400" b="0" u="none" strike="noStrike" dirty="0">
                          <a:solidFill>
                            <a:srgbClr val="000000"/>
                          </a:solidFill>
                          <a:effectLst/>
                          <a:latin typeface="Gill Sans MT" panose="020B0502020104020203" pitchFamily="34" charset="0"/>
                        </a:rPr>
                        <a:t>Don’t Hate Me For Loving You</a:t>
                      </a:r>
                      <a:endParaRPr lang="en-GB" sz="2400" b="0" i="0" u="none" strike="noStrike" dirty="0">
                        <a:solidFill>
                          <a:srgbClr val="000000"/>
                        </a:solidFill>
                        <a:effectLst/>
                        <a:latin typeface="Gill Sans MT" panose="020B0502020104020203"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Gill Sans MT" panose="020B0502020104020203" pitchFamily="34" charset="0"/>
                        </a:rPr>
                        <a:t>Neutral</a:t>
                      </a:r>
                      <a:endParaRPr lang="en-GB" sz="2400" dirty="0">
                        <a:latin typeface="Gill Sans MT" panose="020B05020201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890325"/>
                  </a:ext>
                </a:extLst>
              </a:tr>
            </a:tbl>
          </a:graphicData>
        </a:graphic>
      </p:graphicFrame>
      <p:sp>
        <p:nvSpPr>
          <p:cNvPr id="5" name="TextBox 4">
            <a:extLst>
              <a:ext uri="{FF2B5EF4-FFF2-40B4-BE49-F238E27FC236}">
                <a16:creationId xmlns:a16="http://schemas.microsoft.com/office/drawing/2014/main" id="{946C6FA9-7B31-38AD-9ECD-EA27FC8D5749}"/>
              </a:ext>
            </a:extLst>
          </p:cNvPr>
          <p:cNvSpPr txBox="1"/>
          <p:nvPr/>
        </p:nvSpPr>
        <p:spPr>
          <a:xfrm>
            <a:off x="1767155" y="136526"/>
            <a:ext cx="8229600" cy="646331"/>
          </a:xfrm>
          <a:prstGeom prst="rect">
            <a:avLst/>
          </a:prstGeom>
          <a:noFill/>
        </p:spPr>
        <p:txBody>
          <a:bodyPr wrap="square" rtlCol="0">
            <a:spAutoFit/>
          </a:bodyPr>
          <a:lstStyle/>
          <a:p>
            <a:pPr algn="ctr"/>
            <a:r>
              <a:rPr lang="en-US" sz="3600" dirty="0">
                <a:latin typeface="Gill Sans MT" panose="020B0502020104020203" pitchFamily="34" charset="0"/>
              </a:rPr>
              <a:t>Sentiment Analysis</a:t>
            </a:r>
            <a:endParaRPr lang="en-GB" sz="3600" dirty="0">
              <a:latin typeface="Gill Sans MT" panose="020B0502020104020203" pitchFamily="34" charset="0"/>
            </a:endParaRPr>
          </a:p>
        </p:txBody>
      </p:sp>
    </p:spTree>
    <p:extLst>
      <p:ext uri="{BB962C8B-B14F-4D97-AF65-F5344CB8AC3E}">
        <p14:creationId xmlns:p14="http://schemas.microsoft.com/office/powerpoint/2010/main" val="409481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4. Analysis</a:t>
            </a:r>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75</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428177" y="1548332"/>
            <a:ext cx="11841672" cy="4902974"/>
          </a:xfrm>
        </p:spPr>
        <p:txBody>
          <a:bodyPr>
            <a:normAutofit fontScale="92500" lnSpcReduction="20000"/>
          </a:bodyPr>
          <a:lstStyle/>
          <a:p>
            <a:r>
              <a:rPr lang="en-GB" sz="3200" dirty="0"/>
              <a:t>Analyse and attach meaning to our data</a:t>
            </a:r>
          </a:p>
          <a:p>
            <a:r>
              <a:rPr lang="en-GB" sz="3200" dirty="0"/>
              <a:t>What patterns or insights can we obtain from our data?</a:t>
            </a:r>
          </a:p>
          <a:p>
            <a:r>
              <a:rPr lang="en-GB" sz="3200" dirty="0"/>
              <a:t>How does this relate to our research question?</a:t>
            </a:r>
          </a:p>
          <a:p>
            <a:endParaRPr lang="en-GB" sz="3200" dirty="0"/>
          </a:p>
          <a:p>
            <a:pPr marL="0" indent="0">
              <a:buNone/>
            </a:pPr>
            <a:r>
              <a:rPr lang="en-GB" sz="3200" b="1" dirty="0"/>
              <a:t>Quantitative</a:t>
            </a:r>
          </a:p>
          <a:p>
            <a:r>
              <a:rPr lang="en-GB" sz="3200" dirty="0"/>
              <a:t>Numerical data, coded across predefined variables</a:t>
            </a:r>
          </a:p>
          <a:p>
            <a:r>
              <a:rPr lang="en-GB" sz="3200" dirty="0"/>
              <a:t>Inferences based on frequencies, salience, intensity of category</a:t>
            </a:r>
          </a:p>
          <a:p>
            <a:endParaRPr lang="en-GB" sz="3200" dirty="0"/>
          </a:p>
          <a:p>
            <a:pPr marL="0" indent="0">
              <a:buNone/>
            </a:pPr>
            <a:r>
              <a:rPr lang="en-GB" sz="3200" b="1" dirty="0"/>
              <a:t>Qualitative</a:t>
            </a:r>
          </a:p>
          <a:p>
            <a:r>
              <a:rPr lang="en-GB" sz="3200" dirty="0"/>
              <a:t>Identify concepts/themes that emerge within data</a:t>
            </a:r>
          </a:p>
          <a:p>
            <a:r>
              <a:rPr lang="en-GB" sz="3200" dirty="0"/>
              <a:t>Use quotes/diagrams/narratives to present data</a:t>
            </a:r>
          </a:p>
        </p:txBody>
      </p:sp>
    </p:spTree>
    <p:extLst>
      <p:ext uri="{BB962C8B-B14F-4D97-AF65-F5344CB8AC3E}">
        <p14:creationId xmlns:p14="http://schemas.microsoft.com/office/powerpoint/2010/main" val="1195640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E166-5276-5170-0716-E03D25C0014F}"/>
              </a:ext>
            </a:extLst>
          </p:cNvPr>
          <p:cNvSpPr>
            <a:spLocks noGrp="1"/>
          </p:cNvSpPr>
          <p:nvPr>
            <p:ph type="title"/>
          </p:nvPr>
        </p:nvSpPr>
        <p:spPr/>
        <p:txBody>
          <a:bodyPr/>
          <a:lstStyle/>
          <a:p>
            <a:r>
              <a:rPr lang="en-GB" dirty="0"/>
              <a:t>Summary</a:t>
            </a:r>
          </a:p>
        </p:txBody>
      </p:sp>
      <p:sp>
        <p:nvSpPr>
          <p:cNvPr id="4" name="Footer Placeholder 3">
            <a:extLst>
              <a:ext uri="{FF2B5EF4-FFF2-40B4-BE49-F238E27FC236}">
                <a16:creationId xmlns:a16="http://schemas.microsoft.com/office/drawing/2014/main" id="{F4B26397-7004-F132-E5B0-4959848D2C96}"/>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81947358-DBD4-9B77-0716-5227A09473B9}"/>
              </a:ext>
            </a:extLst>
          </p:cNvPr>
          <p:cNvSpPr>
            <a:spLocks noGrp="1"/>
          </p:cNvSpPr>
          <p:nvPr>
            <p:ph type="sldNum" sz="quarter" idx="12"/>
          </p:nvPr>
        </p:nvSpPr>
        <p:spPr/>
        <p:txBody>
          <a:bodyPr/>
          <a:lstStyle/>
          <a:p>
            <a:fld id="{372769DB-CAE7-4C85-A9AF-7D4D8DE4CA22}" type="slidenum">
              <a:rPr lang="en-GB" smtClean="0"/>
              <a:t>76</a:t>
            </a:fld>
            <a:endParaRPr lang="en-GB" dirty="0"/>
          </a:p>
        </p:txBody>
      </p:sp>
      <p:sp>
        <p:nvSpPr>
          <p:cNvPr id="7" name="Content Placeholder 6">
            <a:extLst>
              <a:ext uri="{FF2B5EF4-FFF2-40B4-BE49-F238E27FC236}">
                <a16:creationId xmlns:a16="http://schemas.microsoft.com/office/drawing/2014/main" id="{A81DD788-1A30-D07C-83D8-5AB93E3BA928}"/>
              </a:ext>
            </a:extLst>
          </p:cNvPr>
          <p:cNvSpPr>
            <a:spLocks noGrp="1"/>
          </p:cNvSpPr>
          <p:nvPr>
            <p:ph idx="1"/>
          </p:nvPr>
        </p:nvSpPr>
        <p:spPr>
          <a:xfrm>
            <a:off x="1091213" y="1629744"/>
            <a:ext cx="10515600" cy="4351338"/>
          </a:xfrm>
        </p:spPr>
        <p:txBody>
          <a:bodyPr>
            <a:normAutofit lnSpcReduction="10000"/>
          </a:bodyPr>
          <a:lstStyle/>
          <a:p>
            <a:pPr marL="0" indent="0">
              <a:buNone/>
            </a:pPr>
            <a:r>
              <a:rPr lang="en-GB" b="1" dirty="0"/>
              <a:t>Stages of content analysis:</a:t>
            </a:r>
          </a:p>
          <a:p>
            <a:pPr marL="742950" indent="-742950">
              <a:buFont typeface="+mj-lt"/>
              <a:buAutoNum type="arabicPeriod"/>
            </a:pPr>
            <a:r>
              <a:rPr lang="en-GB" dirty="0"/>
              <a:t>Research questions/hypotheses</a:t>
            </a:r>
          </a:p>
          <a:p>
            <a:pPr marL="742950" indent="-742950">
              <a:buFont typeface="+mj-lt"/>
              <a:buAutoNum type="arabicPeriod"/>
            </a:pPr>
            <a:r>
              <a:rPr lang="en-GB" dirty="0"/>
              <a:t>Case selection</a:t>
            </a:r>
          </a:p>
          <a:p>
            <a:pPr marL="742950" indent="-742950">
              <a:buFont typeface="+mj-lt"/>
              <a:buAutoNum type="arabicPeriod"/>
            </a:pPr>
            <a:r>
              <a:rPr lang="en-GB" dirty="0"/>
              <a:t>Units of analysis</a:t>
            </a:r>
          </a:p>
          <a:p>
            <a:pPr marL="742950" indent="-742950">
              <a:buFont typeface="+mj-lt"/>
              <a:buAutoNum type="arabicPeriod"/>
            </a:pPr>
            <a:r>
              <a:rPr lang="en-GB" dirty="0"/>
              <a:t>Categories</a:t>
            </a:r>
          </a:p>
          <a:p>
            <a:pPr marL="742950" indent="-742950">
              <a:buFont typeface="+mj-lt"/>
              <a:buAutoNum type="arabicPeriod"/>
            </a:pPr>
            <a:r>
              <a:rPr lang="en-GB" dirty="0"/>
              <a:t>Coding</a:t>
            </a:r>
          </a:p>
          <a:p>
            <a:pPr marL="742950" indent="-742950">
              <a:buFont typeface="+mj-lt"/>
              <a:buAutoNum type="arabicPeriod"/>
            </a:pPr>
            <a:r>
              <a:rPr lang="en-GB" dirty="0"/>
              <a:t>Analysis</a:t>
            </a:r>
          </a:p>
        </p:txBody>
      </p:sp>
    </p:spTree>
    <p:extLst>
      <p:ext uri="{BB962C8B-B14F-4D97-AF65-F5344CB8AC3E}">
        <p14:creationId xmlns:p14="http://schemas.microsoft.com/office/powerpoint/2010/main" val="3490987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Reading Example</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165735" y="1629744"/>
            <a:ext cx="11860530" cy="4351338"/>
          </a:xfrm>
        </p:spPr>
        <p:txBody>
          <a:bodyPr/>
          <a:lstStyle/>
          <a:p>
            <a:pPr marL="0" indent="0">
              <a:buNone/>
            </a:pPr>
            <a:r>
              <a:rPr lang="en-GB" b="1" dirty="0" err="1"/>
              <a:t>Matejova</a:t>
            </a:r>
            <a:r>
              <a:rPr lang="en-GB" b="1" dirty="0"/>
              <a:t> (2023) </a:t>
            </a:r>
          </a:p>
          <a:p>
            <a:pPr marL="0" indent="0">
              <a:buNone/>
            </a:pPr>
            <a:r>
              <a:rPr lang="en-GB" dirty="0"/>
              <a:t>Framing Environmental Disasters for Nonviolent Protest</a:t>
            </a:r>
          </a:p>
          <a:p>
            <a:pPr marL="0" indent="0">
              <a:buNone/>
            </a:pPr>
            <a:endParaRPr lang="en-GB" dirty="0"/>
          </a:p>
          <a:p>
            <a:pPr marL="0" indent="0">
              <a:buNone/>
            </a:pPr>
            <a:r>
              <a:rPr lang="en-US" b="1" dirty="0"/>
              <a:t>Topic: </a:t>
            </a:r>
            <a:r>
              <a:rPr lang="en-US" dirty="0"/>
              <a:t>How do political actors talk about environmental disasters in their aftermath?</a:t>
            </a:r>
          </a:p>
          <a:p>
            <a:pPr marL="0" indent="0">
              <a:buNone/>
            </a:pPr>
            <a:endParaRPr lang="en-GB" dirty="0"/>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77</a:t>
            </a:fld>
            <a:endParaRPr lang="en-GB" dirty="0"/>
          </a:p>
        </p:txBody>
      </p:sp>
    </p:spTree>
    <p:extLst>
      <p:ext uri="{BB962C8B-B14F-4D97-AF65-F5344CB8AC3E}">
        <p14:creationId xmlns:p14="http://schemas.microsoft.com/office/powerpoint/2010/main" val="521420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1. Research Question</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415141" y="1712683"/>
            <a:ext cx="11361718" cy="5052060"/>
          </a:xfrm>
        </p:spPr>
        <p:txBody>
          <a:bodyPr>
            <a:normAutofit/>
          </a:bodyPr>
          <a:lstStyle/>
          <a:p>
            <a:pPr marL="0" indent="0">
              <a:buNone/>
            </a:pPr>
            <a:r>
              <a:rPr lang="en-US" b="1" dirty="0"/>
              <a:t>RQ1: </a:t>
            </a:r>
            <a:r>
              <a:rPr lang="en-US" dirty="0"/>
              <a:t>What frames and tone dominate news coverage after environmental disasters? </a:t>
            </a:r>
          </a:p>
          <a:p>
            <a:pPr marL="0" indent="0">
              <a:buNone/>
            </a:pPr>
            <a:endParaRPr lang="en-US" dirty="0"/>
          </a:p>
          <a:p>
            <a:pPr marL="0" indent="0">
              <a:buNone/>
            </a:pPr>
            <a:r>
              <a:rPr lang="en-US" b="1" dirty="0"/>
              <a:t>RQ2: </a:t>
            </a:r>
            <a:r>
              <a:rPr lang="en-US" dirty="0"/>
              <a:t>How do frames and tone vary by framing actor? </a:t>
            </a:r>
          </a:p>
          <a:p>
            <a:pPr marL="0" indent="0">
              <a:buNone/>
            </a:pPr>
            <a:endParaRPr lang="en-US" dirty="0"/>
          </a:p>
          <a:p>
            <a:pPr marL="0" indent="0">
              <a:buNone/>
            </a:pPr>
            <a:r>
              <a:rPr lang="en-US" b="1" dirty="0"/>
              <a:t>RQ3: </a:t>
            </a:r>
            <a:r>
              <a:rPr lang="en-US" dirty="0"/>
              <a:t>How much space do specific framing actors get in news coverage after disasters?</a:t>
            </a:r>
          </a:p>
          <a:p>
            <a:endParaRPr lang="en-US" dirty="0"/>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78</a:t>
            </a:fld>
            <a:endParaRPr lang="en-GB" dirty="0"/>
          </a:p>
        </p:txBody>
      </p:sp>
    </p:spTree>
    <p:extLst>
      <p:ext uri="{BB962C8B-B14F-4D97-AF65-F5344CB8AC3E}">
        <p14:creationId xmlns:p14="http://schemas.microsoft.com/office/powerpoint/2010/main" val="3615048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2. Case selection</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830282" y="1901612"/>
            <a:ext cx="11361718" cy="4826987"/>
          </a:xfrm>
        </p:spPr>
        <p:txBody>
          <a:bodyPr>
            <a:normAutofit/>
          </a:bodyPr>
          <a:lstStyle/>
          <a:p>
            <a:pPr marL="0" indent="0">
              <a:buNone/>
            </a:pPr>
            <a:r>
              <a:rPr lang="en-US" sz="3600" dirty="0"/>
              <a:t>3 Environmental disasters:</a:t>
            </a:r>
          </a:p>
          <a:p>
            <a:r>
              <a:rPr lang="en-US" sz="3600" dirty="0"/>
              <a:t>2014 Mount Polly mine leak</a:t>
            </a:r>
          </a:p>
          <a:p>
            <a:r>
              <a:rPr lang="en-US" sz="3600" dirty="0"/>
              <a:t>2010 Deepwater horizon oil spill</a:t>
            </a:r>
          </a:p>
          <a:p>
            <a:r>
              <a:rPr lang="en-US" sz="3600" dirty="0"/>
              <a:t>2011 Fukushima nuclear disaster</a:t>
            </a:r>
          </a:p>
          <a:p>
            <a:endParaRPr lang="en-US" sz="3600" dirty="0"/>
          </a:p>
          <a:p>
            <a:r>
              <a:rPr lang="en-US" sz="3600" dirty="0"/>
              <a:t>Time, data, protest</a:t>
            </a:r>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79</a:t>
            </a:fld>
            <a:endParaRPr lang="en-GB" dirty="0"/>
          </a:p>
        </p:txBody>
      </p:sp>
    </p:spTree>
    <p:extLst>
      <p:ext uri="{BB962C8B-B14F-4D97-AF65-F5344CB8AC3E}">
        <p14:creationId xmlns:p14="http://schemas.microsoft.com/office/powerpoint/2010/main" val="23023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6C95-7AA0-B383-B130-66337F6263A1}"/>
              </a:ext>
            </a:extLst>
          </p:cNvPr>
          <p:cNvSpPr>
            <a:spLocks noGrp="1"/>
          </p:cNvSpPr>
          <p:nvPr>
            <p:ph type="title"/>
          </p:nvPr>
        </p:nvSpPr>
        <p:spPr/>
        <p:txBody>
          <a:bodyPr/>
          <a:lstStyle/>
          <a:p>
            <a:r>
              <a:rPr lang="en-GB" dirty="0"/>
              <a:t>What is content analysis?</a:t>
            </a:r>
          </a:p>
        </p:txBody>
      </p:sp>
      <p:sp>
        <p:nvSpPr>
          <p:cNvPr id="3" name="Content Placeholder 2">
            <a:extLst>
              <a:ext uri="{FF2B5EF4-FFF2-40B4-BE49-F238E27FC236}">
                <a16:creationId xmlns:a16="http://schemas.microsoft.com/office/drawing/2014/main" id="{0402C0B3-306C-510F-29F9-7D0A9134539E}"/>
              </a:ext>
            </a:extLst>
          </p:cNvPr>
          <p:cNvSpPr>
            <a:spLocks noGrp="1"/>
          </p:cNvSpPr>
          <p:nvPr>
            <p:ph idx="1"/>
          </p:nvPr>
        </p:nvSpPr>
        <p:spPr>
          <a:xfrm>
            <a:off x="2158508" y="1680398"/>
            <a:ext cx="7874983" cy="5177602"/>
          </a:xfrm>
        </p:spPr>
        <p:txBody>
          <a:bodyPr>
            <a:normAutofit/>
          </a:bodyPr>
          <a:lstStyle/>
          <a:p>
            <a:pPr marL="0" indent="0" algn="just">
              <a:buNone/>
            </a:pPr>
            <a:r>
              <a:rPr lang="en-GB" sz="2800" dirty="0"/>
              <a:t>‘a research technique for making replicable and valid inferences from texts (or other meaningful matter) to the contexts of their use’ (</a:t>
            </a:r>
            <a:r>
              <a:rPr lang="en-GB" sz="2800" dirty="0" err="1"/>
              <a:t>Krippendorf</a:t>
            </a:r>
            <a:r>
              <a:rPr lang="en-GB" sz="2800" dirty="0"/>
              <a:t>, 2004:  18)</a:t>
            </a:r>
          </a:p>
          <a:p>
            <a:pPr marL="0" indent="0" algn="just">
              <a:buNone/>
            </a:pPr>
            <a:endParaRPr lang="en-GB" sz="2800" dirty="0"/>
          </a:p>
          <a:p>
            <a:pPr marL="0" indent="0" algn="just">
              <a:buNone/>
            </a:pPr>
            <a:r>
              <a:rPr lang="en-GB" sz="2800" dirty="0"/>
              <a:t>‘a method for describing the meaning of qualitative material in a systematic way’ (Schreier, 2012: 1)</a:t>
            </a:r>
          </a:p>
          <a:p>
            <a:pPr marL="0" indent="0" algn="just">
              <a:buNone/>
            </a:pPr>
            <a:endParaRPr lang="en-GB" sz="2800" dirty="0"/>
          </a:p>
          <a:p>
            <a:pPr marL="0" indent="0" algn="just">
              <a:buNone/>
            </a:pPr>
            <a:r>
              <a:rPr lang="en-GB" sz="2800" dirty="0"/>
              <a:t>‘the systematic analysis of textual information’ (Halperin &amp; Heath, 2020: 373)</a:t>
            </a:r>
          </a:p>
          <a:p>
            <a:pPr algn="just"/>
            <a:endParaRPr lang="en-GB" sz="2800" dirty="0"/>
          </a:p>
        </p:txBody>
      </p:sp>
      <p:sp>
        <p:nvSpPr>
          <p:cNvPr id="5" name="Slide Number Placeholder 4">
            <a:extLst>
              <a:ext uri="{FF2B5EF4-FFF2-40B4-BE49-F238E27FC236}">
                <a16:creationId xmlns:a16="http://schemas.microsoft.com/office/drawing/2014/main" id="{313B7955-F1DE-06CA-6777-1D290CA50EE9}"/>
              </a:ext>
            </a:extLst>
          </p:cNvPr>
          <p:cNvSpPr>
            <a:spLocks noGrp="1"/>
          </p:cNvSpPr>
          <p:nvPr>
            <p:ph type="sldNum" sz="quarter" idx="12"/>
          </p:nvPr>
        </p:nvSpPr>
        <p:spPr/>
        <p:txBody>
          <a:bodyPr/>
          <a:lstStyle/>
          <a:p>
            <a:fld id="{372769DB-CAE7-4C85-A9AF-7D4D8DE4CA22}" type="slidenum">
              <a:rPr lang="en-GB" smtClean="0"/>
              <a:t>8</a:t>
            </a:fld>
            <a:endParaRPr lang="en-GB" dirty="0"/>
          </a:p>
        </p:txBody>
      </p:sp>
      <p:pic>
        <p:nvPicPr>
          <p:cNvPr id="7" name="Picture 6" descr="A book cover of a political research&#10;&#10;Description automatically generated">
            <a:extLst>
              <a:ext uri="{FF2B5EF4-FFF2-40B4-BE49-F238E27FC236}">
                <a16:creationId xmlns:a16="http://schemas.microsoft.com/office/drawing/2014/main" id="{8F81755D-8FC1-945C-A6FD-D54696AD7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88" y="4660511"/>
            <a:ext cx="1558441" cy="2032880"/>
          </a:xfrm>
          <a:prstGeom prst="rect">
            <a:avLst/>
          </a:prstGeom>
        </p:spPr>
      </p:pic>
      <p:pic>
        <p:nvPicPr>
          <p:cNvPr id="9" name="Picture 8" descr="A book cover with people in a meeting&#10;&#10;Description automatically generated">
            <a:extLst>
              <a:ext uri="{FF2B5EF4-FFF2-40B4-BE49-F238E27FC236}">
                <a16:creationId xmlns:a16="http://schemas.microsoft.com/office/drawing/2014/main" id="{3B037C5A-6DF0-6C9D-7715-5C7F5BFA5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9" y="1247353"/>
            <a:ext cx="1784968" cy="2032880"/>
          </a:xfrm>
          <a:prstGeom prst="rect">
            <a:avLst/>
          </a:prstGeom>
        </p:spPr>
      </p:pic>
      <p:pic>
        <p:nvPicPr>
          <p:cNvPr id="11" name="Picture 10" descr="A close-up of a book cover&#10;&#10;Description automatically generated">
            <a:extLst>
              <a:ext uri="{FF2B5EF4-FFF2-40B4-BE49-F238E27FC236}">
                <a16:creationId xmlns:a16="http://schemas.microsoft.com/office/drawing/2014/main" id="{F5E706B3-1F01-1DFB-4F80-DC3A521BD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6242" y="2523079"/>
            <a:ext cx="1814035" cy="2389164"/>
          </a:xfrm>
          <a:prstGeom prst="rect">
            <a:avLst/>
          </a:prstGeom>
        </p:spPr>
      </p:pic>
    </p:spTree>
    <p:extLst>
      <p:ext uri="{BB962C8B-B14F-4D97-AF65-F5344CB8AC3E}">
        <p14:creationId xmlns:p14="http://schemas.microsoft.com/office/powerpoint/2010/main" val="3758041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2. Case selection</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506027" y="1536487"/>
            <a:ext cx="12021253" cy="4351338"/>
          </a:xfrm>
        </p:spPr>
        <p:txBody>
          <a:bodyPr>
            <a:normAutofit lnSpcReduction="10000"/>
          </a:bodyPr>
          <a:lstStyle/>
          <a:p>
            <a:pPr marL="0" indent="0">
              <a:buNone/>
            </a:pPr>
            <a:r>
              <a:rPr lang="en-US" sz="3200" dirty="0"/>
              <a:t>LexisNexis</a:t>
            </a:r>
          </a:p>
          <a:p>
            <a:pPr marL="0" indent="0">
              <a:buNone/>
            </a:pPr>
            <a:endParaRPr lang="en-US" sz="3200" dirty="0"/>
          </a:p>
          <a:p>
            <a:pPr marL="0" indent="0">
              <a:buNone/>
            </a:pPr>
            <a:r>
              <a:rPr lang="en-US" sz="3200" b="1" dirty="0"/>
              <a:t>Keyword search: </a:t>
            </a:r>
          </a:p>
          <a:p>
            <a:pPr marL="0" indent="0">
              <a:buNone/>
            </a:pPr>
            <a:r>
              <a:rPr lang="en-US" sz="3200" dirty="0"/>
              <a:t>Mount </a:t>
            </a:r>
            <a:r>
              <a:rPr lang="en-US" sz="3200" dirty="0" err="1"/>
              <a:t>Polley</a:t>
            </a:r>
            <a:r>
              <a:rPr lang="en-US" sz="3200" dirty="0"/>
              <a:t>, Deepwater Horizon OR (BP AND oil spill), Fukushima</a:t>
            </a:r>
          </a:p>
          <a:p>
            <a:pPr marL="0" indent="0">
              <a:buNone/>
            </a:pPr>
            <a:endParaRPr lang="en-US" sz="3200" dirty="0"/>
          </a:p>
          <a:p>
            <a:r>
              <a:rPr lang="en-US" sz="3200" dirty="0"/>
              <a:t>1 year post event</a:t>
            </a:r>
          </a:p>
          <a:p>
            <a:r>
              <a:rPr lang="en-US" sz="3200" dirty="0"/>
              <a:t>Canadian, US, German newspapers with high readership</a:t>
            </a:r>
          </a:p>
          <a:p>
            <a:r>
              <a:rPr lang="en-US" sz="3200" dirty="0"/>
              <a:t>Random sample of 537 texts</a:t>
            </a:r>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80</a:t>
            </a:fld>
            <a:endParaRPr lang="en-GB" dirty="0"/>
          </a:p>
        </p:txBody>
      </p:sp>
    </p:spTree>
    <p:extLst>
      <p:ext uri="{BB962C8B-B14F-4D97-AF65-F5344CB8AC3E}">
        <p14:creationId xmlns:p14="http://schemas.microsoft.com/office/powerpoint/2010/main" val="3325545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4. Categories</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732978" y="1737181"/>
            <a:ext cx="11860530" cy="4351338"/>
          </a:xfrm>
        </p:spPr>
        <p:txBody>
          <a:bodyPr>
            <a:normAutofit/>
          </a:bodyPr>
          <a:lstStyle/>
          <a:p>
            <a:r>
              <a:rPr lang="en-US" b="1" dirty="0"/>
              <a:t>Frames</a:t>
            </a:r>
          </a:p>
          <a:p>
            <a:pPr lvl="1"/>
            <a:r>
              <a:rPr lang="en-US" sz="4000" dirty="0"/>
              <a:t>Responsibility, human interest, morality. . .</a:t>
            </a:r>
          </a:p>
          <a:p>
            <a:r>
              <a:rPr lang="en-US" b="1" dirty="0"/>
              <a:t>Tone</a:t>
            </a:r>
          </a:p>
          <a:p>
            <a:pPr lvl="1"/>
            <a:r>
              <a:rPr lang="en-US" sz="4000" dirty="0"/>
              <a:t>Successful, prepared, reliable, uncertain. . .</a:t>
            </a:r>
          </a:p>
          <a:p>
            <a:r>
              <a:rPr lang="en-US" b="1" dirty="0"/>
              <a:t>Framing actors</a:t>
            </a:r>
          </a:p>
          <a:p>
            <a:pPr lvl="1"/>
            <a:r>
              <a:rPr lang="en-US" sz="4000" dirty="0"/>
              <a:t>Activists, governments, corporations</a:t>
            </a:r>
            <a:endParaRPr lang="en-GB" sz="4000" dirty="0"/>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81</a:t>
            </a:fld>
            <a:endParaRPr lang="en-GB" dirty="0"/>
          </a:p>
        </p:txBody>
      </p:sp>
    </p:spTree>
    <p:extLst>
      <p:ext uri="{BB962C8B-B14F-4D97-AF65-F5344CB8AC3E}">
        <p14:creationId xmlns:p14="http://schemas.microsoft.com/office/powerpoint/2010/main" val="735932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3. Units of analysis &amp; coding</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607248" y="2105393"/>
            <a:ext cx="11860530" cy="4351338"/>
          </a:xfrm>
        </p:spPr>
        <p:txBody>
          <a:bodyPr>
            <a:normAutofit/>
          </a:bodyPr>
          <a:lstStyle/>
          <a:p>
            <a:r>
              <a:rPr lang="en-US" b="1" dirty="0"/>
              <a:t>Unit of analysis: </a:t>
            </a:r>
            <a:r>
              <a:rPr lang="en-US" dirty="0"/>
              <a:t>full news article</a:t>
            </a:r>
          </a:p>
          <a:p>
            <a:endParaRPr lang="en-US" dirty="0"/>
          </a:p>
          <a:p>
            <a:r>
              <a:rPr lang="en-US" b="1" dirty="0"/>
              <a:t>Qualitative coding, deductive approach</a:t>
            </a:r>
          </a:p>
          <a:p>
            <a:endParaRPr lang="en-US" b="1" dirty="0"/>
          </a:p>
          <a:p>
            <a:r>
              <a:rPr lang="en-US" b="1" dirty="0"/>
              <a:t>Coders</a:t>
            </a:r>
          </a:p>
          <a:p>
            <a:pPr lvl="1"/>
            <a:r>
              <a:rPr lang="en-US" sz="4000" dirty="0"/>
              <a:t>2 trained coders, reliability metrics</a:t>
            </a:r>
            <a:endParaRPr lang="en-GB" sz="4000" dirty="0"/>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82</a:t>
            </a:fld>
            <a:endParaRPr lang="en-GB" dirty="0"/>
          </a:p>
        </p:txBody>
      </p:sp>
    </p:spTree>
    <p:extLst>
      <p:ext uri="{BB962C8B-B14F-4D97-AF65-F5344CB8AC3E}">
        <p14:creationId xmlns:p14="http://schemas.microsoft.com/office/powerpoint/2010/main" val="1484081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A88B43-4CFA-421A-4DEC-400EBB485211}"/>
              </a:ext>
            </a:extLst>
          </p:cNvPr>
          <p:cNvSpPr/>
          <p:nvPr/>
        </p:nvSpPr>
        <p:spPr>
          <a:xfrm>
            <a:off x="0" y="0"/>
            <a:ext cx="12192000" cy="1154096"/>
          </a:xfrm>
          <a:prstGeom prst="rect">
            <a:avLst/>
          </a:prstGeom>
          <a:solidFill>
            <a:srgbClr val="E87E0A"/>
          </a:solidFill>
          <a:ln>
            <a:solidFill>
              <a:srgbClr val="E87E0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34E7C27-AD9E-2828-E5D3-B9DEA386703E}"/>
              </a:ext>
            </a:extLst>
          </p:cNvPr>
          <p:cNvSpPr>
            <a:spLocks noGrp="1"/>
          </p:cNvSpPr>
          <p:nvPr>
            <p:ph type="title"/>
          </p:nvPr>
        </p:nvSpPr>
        <p:spPr/>
        <p:txBody>
          <a:bodyPr>
            <a:normAutofit/>
          </a:bodyPr>
          <a:lstStyle/>
          <a:p>
            <a:r>
              <a:rPr lang="en-GB" dirty="0"/>
              <a:t>6. Analysis</a:t>
            </a:r>
          </a:p>
        </p:txBody>
      </p:sp>
      <p:sp>
        <p:nvSpPr>
          <p:cNvPr id="3" name="Content Placeholder 2">
            <a:extLst>
              <a:ext uri="{FF2B5EF4-FFF2-40B4-BE49-F238E27FC236}">
                <a16:creationId xmlns:a16="http://schemas.microsoft.com/office/drawing/2014/main" id="{E54FAF03-2529-9064-BFDE-D25946BFB962}"/>
              </a:ext>
            </a:extLst>
          </p:cNvPr>
          <p:cNvSpPr>
            <a:spLocks noGrp="1"/>
          </p:cNvSpPr>
          <p:nvPr>
            <p:ph idx="1"/>
          </p:nvPr>
        </p:nvSpPr>
        <p:spPr>
          <a:xfrm>
            <a:off x="607248" y="2105393"/>
            <a:ext cx="11860530" cy="4351338"/>
          </a:xfrm>
        </p:spPr>
        <p:txBody>
          <a:bodyPr/>
          <a:lstStyle/>
          <a:p>
            <a:r>
              <a:rPr lang="en-US" dirty="0"/>
              <a:t>Activists rarely featured, used negative tone</a:t>
            </a:r>
          </a:p>
          <a:p>
            <a:r>
              <a:rPr lang="en-US" dirty="0"/>
              <a:t>Government frames varied by level of government</a:t>
            </a:r>
          </a:p>
          <a:p>
            <a:r>
              <a:rPr lang="en-US" dirty="0"/>
              <a:t>Corporations used positive tone</a:t>
            </a:r>
          </a:p>
          <a:p>
            <a:endParaRPr lang="en-GB" dirty="0"/>
          </a:p>
          <a:p>
            <a:r>
              <a:rPr lang="en-GB" dirty="0"/>
              <a:t>Media framing did not typically link events to wider environmental issues</a:t>
            </a:r>
          </a:p>
        </p:txBody>
      </p:sp>
      <p:sp>
        <p:nvSpPr>
          <p:cNvPr id="4" name="Footer Placeholder 3">
            <a:extLst>
              <a:ext uri="{FF2B5EF4-FFF2-40B4-BE49-F238E27FC236}">
                <a16:creationId xmlns:a16="http://schemas.microsoft.com/office/drawing/2014/main" id="{150E2920-2D12-30A3-D6D9-12C97C50AE6A}"/>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99C41D40-44F5-2055-8FD3-622C546A6A63}"/>
              </a:ext>
            </a:extLst>
          </p:cNvPr>
          <p:cNvSpPr>
            <a:spLocks noGrp="1"/>
          </p:cNvSpPr>
          <p:nvPr>
            <p:ph type="sldNum" sz="quarter" idx="12"/>
          </p:nvPr>
        </p:nvSpPr>
        <p:spPr/>
        <p:txBody>
          <a:bodyPr/>
          <a:lstStyle/>
          <a:p>
            <a:fld id="{372769DB-CAE7-4C85-A9AF-7D4D8DE4CA22}" type="slidenum">
              <a:rPr lang="en-GB" smtClean="0"/>
              <a:t>83</a:t>
            </a:fld>
            <a:endParaRPr lang="en-GB" dirty="0"/>
          </a:p>
        </p:txBody>
      </p:sp>
    </p:spTree>
    <p:extLst>
      <p:ext uri="{BB962C8B-B14F-4D97-AF65-F5344CB8AC3E}">
        <p14:creationId xmlns:p14="http://schemas.microsoft.com/office/powerpoint/2010/main" val="4222458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a:t>Summary</a:t>
            </a:r>
            <a:endParaRPr lang="en-GB" dirty="0"/>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584966" y="1574287"/>
            <a:ext cx="6862314" cy="4789187"/>
          </a:xfrm>
        </p:spPr>
        <p:txBody>
          <a:bodyPr>
            <a:normAutofit/>
          </a:bodyPr>
          <a:lstStyle/>
          <a:p>
            <a:pPr marL="0" indent="0">
              <a:buNone/>
            </a:pPr>
            <a:r>
              <a:rPr lang="en-GB" sz="3600" b="1" dirty="0"/>
              <a:t>This week</a:t>
            </a:r>
          </a:p>
          <a:p>
            <a:r>
              <a:rPr lang="en-GB" sz="3600" dirty="0"/>
              <a:t>What is content analysis?</a:t>
            </a:r>
          </a:p>
          <a:p>
            <a:r>
              <a:rPr lang="en-GB" sz="3600" dirty="0"/>
              <a:t>Types of content analysis</a:t>
            </a:r>
          </a:p>
          <a:p>
            <a:r>
              <a:rPr lang="en-GB" sz="3600" dirty="0"/>
              <a:t>Case selection</a:t>
            </a:r>
          </a:p>
          <a:p>
            <a:r>
              <a:rPr lang="en-GB" sz="3600" dirty="0"/>
              <a:t>Labelling our content</a:t>
            </a:r>
          </a:p>
          <a:p>
            <a:r>
              <a:rPr lang="en-GB" sz="3600" dirty="0"/>
              <a:t>Validity and reliability</a:t>
            </a:r>
          </a:p>
          <a:p>
            <a:endParaRPr lang="en-GB" sz="3600"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W7 – Content Analysis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84</a:t>
            </a:fld>
            <a:endParaRPr lang="en-GB" dirty="0"/>
          </a:p>
        </p:txBody>
      </p:sp>
      <p:sp>
        <p:nvSpPr>
          <p:cNvPr id="6" name="Content Placeholder 2">
            <a:extLst>
              <a:ext uri="{FF2B5EF4-FFF2-40B4-BE49-F238E27FC236}">
                <a16:creationId xmlns:a16="http://schemas.microsoft.com/office/drawing/2014/main" id="{D8071FAB-572D-332E-2754-16BA3A2011A3}"/>
              </a:ext>
            </a:extLst>
          </p:cNvPr>
          <p:cNvSpPr txBox="1">
            <a:spLocks/>
          </p:cNvSpPr>
          <p:nvPr/>
        </p:nvSpPr>
        <p:spPr>
          <a:xfrm>
            <a:off x="6274566" y="1574287"/>
            <a:ext cx="5664516" cy="4789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b="1" dirty="0"/>
              <a:t>Next week</a:t>
            </a:r>
          </a:p>
          <a:p>
            <a:r>
              <a:rPr lang="en-GB" sz="3600" dirty="0"/>
              <a:t>Where to get content</a:t>
            </a:r>
          </a:p>
          <a:p>
            <a:r>
              <a:rPr lang="en-GB" sz="3600" dirty="0"/>
              <a:t>Doing our own content analysis</a:t>
            </a:r>
          </a:p>
          <a:p>
            <a:r>
              <a:rPr lang="en-GB" sz="3600" dirty="0"/>
              <a:t>Examples in academic research</a:t>
            </a:r>
          </a:p>
          <a:p>
            <a:endParaRPr lang="en-GB" sz="3600" dirty="0"/>
          </a:p>
        </p:txBody>
      </p:sp>
    </p:spTree>
    <p:extLst>
      <p:ext uri="{BB962C8B-B14F-4D97-AF65-F5344CB8AC3E}">
        <p14:creationId xmlns:p14="http://schemas.microsoft.com/office/powerpoint/2010/main" val="3368760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32FE-B5DC-E3C1-AE57-5EFDD9E8F4F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43EEA0BD-838E-A06F-EF9C-F5AA8E881E9E}"/>
              </a:ext>
            </a:extLst>
          </p:cNvPr>
          <p:cNvSpPr>
            <a:spLocks noGrp="1"/>
          </p:cNvSpPr>
          <p:nvPr>
            <p:ph idx="1"/>
          </p:nvPr>
        </p:nvSpPr>
        <p:spPr/>
        <p:txBody>
          <a:bodyPr/>
          <a:lstStyle/>
          <a:p>
            <a:r>
              <a:rPr lang="en-GB" sz="2400" dirty="0">
                <a:effectLst/>
              </a:rPr>
              <a:t>Casiraghi, M.C., </a:t>
            </a:r>
            <a:r>
              <a:rPr lang="en-GB" sz="2400" dirty="0" err="1">
                <a:effectLst/>
              </a:rPr>
              <a:t>Curini</a:t>
            </a:r>
            <a:r>
              <a:rPr lang="en-GB" sz="2400" dirty="0">
                <a:effectLst/>
              </a:rPr>
              <a:t>, L. and Cusumano, E. (2023) ‘The </a:t>
            </a:r>
            <a:r>
              <a:rPr lang="en-GB" sz="2400" dirty="0" err="1">
                <a:effectLst/>
              </a:rPr>
              <a:t>colors</a:t>
            </a:r>
            <a:r>
              <a:rPr lang="en-GB" sz="2400" dirty="0">
                <a:effectLst/>
              </a:rPr>
              <a:t> of ideology: Chromatic isomorphism and political party logos’, </a:t>
            </a:r>
            <a:r>
              <a:rPr lang="en-GB" sz="2400" i="1" dirty="0">
                <a:effectLst/>
              </a:rPr>
              <a:t>Party Politics</a:t>
            </a:r>
            <a:r>
              <a:rPr lang="en-GB" sz="2400" dirty="0">
                <a:effectLst/>
              </a:rPr>
              <a:t>, 29(3), pp. 463–474. Available at: </a:t>
            </a:r>
            <a:r>
              <a:rPr lang="en-GB" sz="2400" dirty="0">
                <a:effectLst/>
                <a:hlinkClick r:id="rId2"/>
              </a:rPr>
              <a:t>https://doi.org/10.1177/13540688221080539</a:t>
            </a:r>
            <a:r>
              <a:rPr lang="en-GB" sz="2400" dirty="0">
                <a:effectLst/>
              </a:rPr>
              <a:t>.</a:t>
            </a:r>
          </a:p>
          <a:p>
            <a:r>
              <a:rPr lang="en-GB" sz="2400" dirty="0"/>
              <a:t>Schreier, M. (2012) Qualitative content analysis in practice.</a:t>
            </a:r>
          </a:p>
          <a:p>
            <a:r>
              <a:rPr lang="en-GB" sz="2400" dirty="0" err="1"/>
              <a:t>Krippendorff</a:t>
            </a:r>
            <a:r>
              <a:rPr lang="en-GB" sz="2400" dirty="0"/>
              <a:t>, K. (2004) Content analysis : an introduction to its methodology, 2</a:t>
            </a:r>
            <a:r>
              <a:rPr lang="en-GB" sz="2400" baseline="30000" dirty="0"/>
              <a:t>nd</a:t>
            </a:r>
            <a:r>
              <a:rPr lang="en-GB" sz="2400" dirty="0"/>
              <a:t> Edition</a:t>
            </a:r>
          </a:p>
          <a:p>
            <a:endParaRPr lang="en-GB" sz="2400" dirty="0"/>
          </a:p>
        </p:txBody>
      </p:sp>
      <p:sp>
        <p:nvSpPr>
          <p:cNvPr id="4" name="Footer Placeholder 3">
            <a:extLst>
              <a:ext uri="{FF2B5EF4-FFF2-40B4-BE49-F238E27FC236}">
                <a16:creationId xmlns:a16="http://schemas.microsoft.com/office/drawing/2014/main" id="{8E549CEB-6A4A-AE40-589C-337A9253215C}"/>
              </a:ext>
            </a:extLst>
          </p:cNvPr>
          <p:cNvSpPr>
            <a:spLocks noGrp="1"/>
          </p:cNvSpPr>
          <p:nvPr>
            <p:ph type="ftr" sz="quarter" idx="11"/>
          </p:nvPr>
        </p:nvSpPr>
        <p:spPr/>
        <p:txBody>
          <a:bodyPr/>
          <a:lstStyle/>
          <a:p>
            <a:r>
              <a:rPr lang="en-GB"/>
              <a:t>POL2017 W7 – Content Analysis I</a:t>
            </a:r>
            <a:endParaRPr lang="en-GB" dirty="0"/>
          </a:p>
        </p:txBody>
      </p:sp>
      <p:sp>
        <p:nvSpPr>
          <p:cNvPr id="5" name="Slide Number Placeholder 4">
            <a:extLst>
              <a:ext uri="{FF2B5EF4-FFF2-40B4-BE49-F238E27FC236}">
                <a16:creationId xmlns:a16="http://schemas.microsoft.com/office/drawing/2014/main" id="{BFAF9F78-3804-9AA1-1C86-1011E41BD2A6}"/>
              </a:ext>
            </a:extLst>
          </p:cNvPr>
          <p:cNvSpPr>
            <a:spLocks noGrp="1"/>
          </p:cNvSpPr>
          <p:nvPr>
            <p:ph type="sldNum" sz="quarter" idx="12"/>
          </p:nvPr>
        </p:nvSpPr>
        <p:spPr/>
        <p:txBody>
          <a:bodyPr/>
          <a:lstStyle/>
          <a:p>
            <a:fld id="{372769DB-CAE7-4C85-A9AF-7D4D8DE4CA22}" type="slidenum">
              <a:rPr lang="en-GB" smtClean="0"/>
              <a:t>85</a:t>
            </a:fld>
            <a:endParaRPr lang="en-GB" dirty="0"/>
          </a:p>
        </p:txBody>
      </p:sp>
    </p:spTree>
    <p:extLst>
      <p:ext uri="{BB962C8B-B14F-4D97-AF65-F5344CB8AC3E}">
        <p14:creationId xmlns:p14="http://schemas.microsoft.com/office/powerpoint/2010/main" val="333012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6C95-7AA0-B383-B130-66337F6263A1}"/>
              </a:ext>
            </a:extLst>
          </p:cNvPr>
          <p:cNvSpPr>
            <a:spLocks noGrp="1"/>
          </p:cNvSpPr>
          <p:nvPr>
            <p:ph type="title"/>
          </p:nvPr>
        </p:nvSpPr>
        <p:spPr>
          <a:xfrm>
            <a:off x="506027" y="-52658"/>
            <a:ext cx="11685973" cy="1154096"/>
          </a:xfrm>
        </p:spPr>
        <p:txBody>
          <a:bodyPr/>
          <a:lstStyle/>
          <a:p>
            <a:r>
              <a:rPr lang="en-GB" dirty="0"/>
              <a:t>Related methods</a:t>
            </a:r>
          </a:p>
        </p:txBody>
      </p:sp>
      <p:sp>
        <p:nvSpPr>
          <p:cNvPr id="3" name="Content Placeholder 2">
            <a:extLst>
              <a:ext uri="{FF2B5EF4-FFF2-40B4-BE49-F238E27FC236}">
                <a16:creationId xmlns:a16="http://schemas.microsoft.com/office/drawing/2014/main" id="{0402C0B3-306C-510F-29F9-7D0A9134539E}"/>
              </a:ext>
            </a:extLst>
          </p:cNvPr>
          <p:cNvSpPr>
            <a:spLocks noGrp="1"/>
          </p:cNvSpPr>
          <p:nvPr>
            <p:ph idx="1"/>
          </p:nvPr>
        </p:nvSpPr>
        <p:spPr>
          <a:xfrm>
            <a:off x="305975" y="1556787"/>
            <a:ext cx="7670706" cy="4351338"/>
          </a:xfrm>
        </p:spPr>
        <p:txBody>
          <a:bodyPr>
            <a:noAutofit/>
          </a:bodyPr>
          <a:lstStyle/>
          <a:p>
            <a:pPr marL="0" indent="0">
              <a:buNone/>
            </a:pPr>
            <a:r>
              <a:rPr lang="en-GB" sz="2800" dirty="0"/>
              <a:t>We can analyse texts/documents using:</a:t>
            </a:r>
          </a:p>
          <a:p>
            <a:r>
              <a:rPr lang="en-GB" sz="2800" b="1" dirty="0"/>
              <a:t>Content analysis</a:t>
            </a:r>
          </a:p>
          <a:p>
            <a:pPr lvl="1"/>
            <a:r>
              <a:rPr lang="en-GB" sz="2800" dirty="0"/>
              <a:t>Quantitative and qualitative </a:t>
            </a:r>
          </a:p>
          <a:p>
            <a:pPr lvl="1"/>
            <a:endParaRPr lang="en-GB" sz="2800" dirty="0"/>
          </a:p>
          <a:p>
            <a:r>
              <a:rPr lang="en-GB" sz="2800" b="1" dirty="0"/>
              <a:t>Discourse analysis</a:t>
            </a:r>
          </a:p>
          <a:p>
            <a:pPr lvl="1"/>
            <a:r>
              <a:rPr lang="en-GB" sz="2800" dirty="0"/>
              <a:t>Some common features with qualitative content analysis</a:t>
            </a:r>
          </a:p>
          <a:p>
            <a:pPr lvl="1"/>
            <a:endParaRPr lang="en-GB" sz="2800" dirty="0"/>
          </a:p>
          <a:p>
            <a:r>
              <a:rPr lang="en-GB" sz="2800" b="1" dirty="0"/>
              <a:t>Quantitative/Computational text analysis</a:t>
            </a:r>
          </a:p>
          <a:p>
            <a:pPr lvl="1"/>
            <a:r>
              <a:rPr lang="en-GB" sz="2800" dirty="0"/>
              <a:t>Quantitative content analysis at scale using computational tools</a:t>
            </a:r>
          </a:p>
          <a:p>
            <a:endParaRPr lang="en-GB" sz="2800" dirty="0"/>
          </a:p>
        </p:txBody>
      </p:sp>
      <p:sp>
        <p:nvSpPr>
          <p:cNvPr id="5" name="Slide Number Placeholder 4">
            <a:extLst>
              <a:ext uri="{FF2B5EF4-FFF2-40B4-BE49-F238E27FC236}">
                <a16:creationId xmlns:a16="http://schemas.microsoft.com/office/drawing/2014/main" id="{313B7955-F1DE-06CA-6777-1D290CA50EE9}"/>
              </a:ext>
            </a:extLst>
          </p:cNvPr>
          <p:cNvSpPr>
            <a:spLocks noGrp="1"/>
          </p:cNvSpPr>
          <p:nvPr>
            <p:ph type="sldNum" sz="quarter" idx="12"/>
          </p:nvPr>
        </p:nvSpPr>
        <p:spPr/>
        <p:txBody>
          <a:bodyPr/>
          <a:lstStyle/>
          <a:p>
            <a:fld id="{372769DB-CAE7-4C85-A9AF-7D4D8DE4CA22}" type="slidenum">
              <a:rPr lang="en-GB" smtClean="0"/>
              <a:t>9</a:t>
            </a:fld>
            <a:endParaRPr lang="en-GB" dirty="0"/>
          </a:p>
        </p:txBody>
      </p:sp>
      <p:sp>
        <p:nvSpPr>
          <p:cNvPr id="10" name="Oval 9">
            <a:extLst>
              <a:ext uri="{FF2B5EF4-FFF2-40B4-BE49-F238E27FC236}">
                <a16:creationId xmlns:a16="http://schemas.microsoft.com/office/drawing/2014/main" id="{17BE3B3C-BC10-3E35-ED27-6C20BC2BA77F}"/>
              </a:ext>
            </a:extLst>
          </p:cNvPr>
          <p:cNvSpPr/>
          <p:nvPr/>
        </p:nvSpPr>
        <p:spPr>
          <a:xfrm>
            <a:off x="7912033" y="3274575"/>
            <a:ext cx="2791838" cy="2479125"/>
          </a:xfrm>
          <a:prstGeom prst="ellipse">
            <a:avLst/>
          </a:prstGeom>
          <a:solidFill>
            <a:srgbClr val="00B0F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Gill Sans MT" panose="020B0502020104020203" pitchFamily="34" charset="0"/>
              </a:rPr>
              <a:t>Content </a:t>
            </a:r>
          </a:p>
          <a:p>
            <a:pPr algn="ctr"/>
            <a:r>
              <a:rPr lang="en-GB" b="1" dirty="0">
                <a:solidFill>
                  <a:schemeClr val="tx1"/>
                </a:solidFill>
                <a:latin typeface="Gill Sans MT" panose="020B0502020104020203" pitchFamily="34" charset="0"/>
              </a:rPr>
              <a:t>analysis</a:t>
            </a:r>
          </a:p>
        </p:txBody>
      </p:sp>
      <p:sp>
        <p:nvSpPr>
          <p:cNvPr id="11" name="Oval 10">
            <a:extLst>
              <a:ext uri="{FF2B5EF4-FFF2-40B4-BE49-F238E27FC236}">
                <a16:creationId xmlns:a16="http://schemas.microsoft.com/office/drawing/2014/main" id="{03CA5DB2-032B-2E0E-9AA8-DF71D9818AA2}"/>
              </a:ext>
            </a:extLst>
          </p:cNvPr>
          <p:cNvSpPr/>
          <p:nvPr/>
        </p:nvSpPr>
        <p:spPr>
          <a:xfrm>
            <a:off x="6599812" y="2009274"/>
            <a:ext cx="2481364" cy="2322214"/>
          </a:xfrm>
          <a:prstGeom prst="ellipse">
            <a:avLst/>
          </a:prstGeom>
          <a:solidFill>
            <a:srgbClr val="92D05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Gill Sans MT" panose="020B0502020104020203" pitchFamily="34" charset="0"/>
              </a:rPr>
              <a:t>Discourse analysis</a:t>
            </a:r>
          </a:p>
        </p:txBody>
      </p:sp>
      <p:sp>
        <p:nvSpPr>
          <p:cNvPr id="12" name="Oval 11">
            <a:extLst>
              <a:ext uri="{FF2B5EF4-FFF2-40B4-BE49-F238E27FC236}">
                <a16:creationId xmlns:a16="http://schemas.microsoft.com/office/drawing/2014/main" id="{68B76F64-2F19-443E-70BA-940ED40EE13A}"/>
              </a:ext>
            </a:extLst>
          </p:cNvPr>
          <p:cNvSpPr/>
          <p:nvPr/>
        </p:nvSpPr>
        <p:spPr>
          <a:xfrm>
            <a:off x="9534728" y="2009275"/>
            <a:ext cx="2657272" cy="2322213"/>
          </a:xfrm>
          <a:prstGeom prst="ellipse">
            <a:avLst/>
          </a:prstGeom>
          <a:solidFill>
            <a:srgbClr val="E76254">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Gill Sans MT" panose="020B0502020104020203" pitchFamily="34" charset="0"/>
              </a:rPr>
              <a:t>Computational text analysis</a:t>
            </a:r>
          </a:p>
        </p:txBody>
      </p:sp>
    </p:spTree>
    <p:extLst>
      <p:ext uri="{BB962C8B-B14F-4D97-AF65-F5344CB8AC3E}">
        <p14:creationId xmlns:p14="http://schemas.microsoft.com/office/powerpoint/2010/main" val="3320914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VOX.INSTRUCTIONS" val="196472727"/>
</p:tagLst>
</file>

<file path=ppt/tags/tag10.xml><?xml version="1.0" encoding="utf-8"?>
<p:tagLst xmlns:a="http://schemas.openxmlformats.org/drawingml/2006/main" xmlns:r="http://schemas.openxmlformats.org/officeDocument/2006/relationships" xmlns:p="http://schemas.openxmlformats.org/presentationml/2006/main">
  <p:tag name="VEVOX.QRDOT" val="(6,0)"/>
</p:tagLst>
</file>

<file path=ppt/tags/tag100.xml><?xml version="1.0" encoding="utf-8"?>
<p:tagLst xmlns:a="http://schemas.openxmlformats.org/drawingml/2006/main" xmlns:r="http://schemas.openxmlformats.org/officeDocument/2006/relationships" xmlns:p="http://schemas.openxmlformats.org/presentationml/2006/main">
  <p:tag name="VEVOX.QRDOT" val="(5,6)"/>
</p:tagLst>
</file>

<file path=ppt/tags/tag101.xml><?xml version="1.0" encoding="utf-8"?>
<p:tagLst xmlns:a="http://schemas.openxmlformats.org/drawingml/2006/main" xmlns:r="http://schemas.openxmlformats.org/officeDocument/2006/relationships" xmlns:p="http://schemas.openxmlformats.org/presentationml/2006/main">
  <p:tag name="VEVOX.QRDOT" val="(6,6)"/>
</p:tagLst>
</file>

<file path=ppt/tags/tag102.xml><?xml version="1.0" encoding="utf-8"?>
<p:tagLst xmlns:a="http://schemas.openxmlformats.org/drawingml/2006/main" xmlns:r="http://schemas.openxmlformats.org/officeDocument/2006/relationships" xmlns:p="http://schemas.openxmlformats.org/presentationml/2006/main">
  <p:tag name="VEVOX.QRDOT" val="(7,6)"/>
</p:tagLst>
</file>

<file path=ppt/tags/tag103.xml><?xml version="1.0" encoding="utf-8"?>
<p:tagLst xmlns:a="http://schemas.openxmlformats.org/drawingml/2006/main" xmlns:r="http://schemas.openxmlformats.org/officeDocument/2006/relationships" xmlns:p="http://schemas.openxmlformats.org/presentationml/2006/main">
  <p:tag name="VEVOX.QRDOT" val="(9,6)"/>
</p:tagLst>
</file>

<file path=ppt/tags/tag104.xml><?xml version="1.0" encoding="utf-8"?>
<p:tagLst xmlns:a="http://schemas.openxmlformats.org/drawingml/2006/main" xmlns:r="http://schemas.openxmlformats.org/officeDocument/2006/relationships" xmlns:p="http://schemas.openxmlformats.org/presentationml/2006/main">
  <p:tag name="VEVOX.QRDOT" val="(11,6)"/>
</p:tagLst>
</file>

<file path=ppt/tags/tag105.xml><?xml version="1.0" encoding="utf-8"?>
<p:tagLst xmlns:a="http://schemas.openxmlformats.org/drawingml/2006/main" xmlns:r="http://schemas.openxmlformats.org/officeDocument/2006/relationships" xmlns:p="http://schemas.openxmlformats.org/presentationml/2006/main">
  <p:tag name="VEVOX.QRDOT" val="(13,6)"/>
</p:tagLst>
</file>

<file path=ppt/tags/tag106.xml><?xml version="1.0" encoding="utf-8"?>
<p:tagLst xmlns:a="http://schemas.openxmlformats.org/drawingml/2006/main" xmlns:r="http://schemas.openxmlformats.org/officeDocument/2006/relationships" xmlns:p="http://schemas.openxmlformats.org/presentationml/2006/main">
  <p:tag name="VEVOX.QRDOT" val="(15,6)"/>
</p:tagLst>
</file>

<file path=ppt/tags/tag107.xml><?xml version="1.0" encoding="utf-8"?>
<p:tagLst xmlns:a="http://schemas.openxmlformats.org/drawingml/2006/main" xmlns:r="http://schemas.openxmlformats.org/officeDocument/2006/relationships" xmlns:p="http://schemas.openxmlformats.org/presentationml/2006/main">
  <p:tag name="VEVOX.QRDOT" val="(17,6)"/>
</p:tagLst>
</file>

<file path=ppt/tags/tag108.xml><?xml version="1.0" encoding="utf-8"?>
<p:tagLst xmlns:a="http://schemas.openxmlformats.org/drawingml/2006/main" xmlns:r="http://schemas.openxmlformats.org/officeDocument/2006/relationships" xmlns:p="http://schemas.openxmlformats.org/presentationml/2006/main">
  <p:tag name="VEVOX.QRDOT" val="(19,6)"/>
</p:tagLst>
</file>

<file path=ppt/tags/tag109.xml><?xml version="1.0" encoding="utf-8"?>
<p:tagLst xmlns:a="http://schemas.openxmlformats.org/drawingml/2006/main" xmlns:r="http://schemas.openxmlformats.org/officeDocument/2006/relationships" xmlns:p="http://schemas.openxmlformats.org/presentationml/2006/main">
  <p:tag name="VEVOX.QRDOT" val="(21,6)"/>
</p:tagLst>
</file>

<file path=ppt/tags/tag11.xml><?xml version="1.0" encoding="utf-8"?>
<p:tagLst xmlns:a="http://schemas.openxmlformats.org/drawingml/2006/main" xmlns:r="http://schemas.openxmlformats.org/officeDocument/2006/relationships" xmlns:p="http://schemas.openxmlformats.org/presentationml/2006/main">
  <p:tag name="VEVOX.QRDOT" val="(7,0)"/>
</p:tagLst>
</file>

<file path=ppt/tags/tag110.xml><?xml version="1.0" encoding="utf-8"?>
<p:tagLst xmlns:a="http://schemas.openxmlformats.org/drawingml/2006/main" xmlns:r="http://schemas.openxmlformats.org/officeDocument/2006/relationships" xmlns:p="http://schemas.openxmlformats.org/presentationml/2006/main">
  <p:tag name="VEVOX.QRDOT" val="(23,6)"/>
</p:tagLst>
</file>

<file path=ppt/tags/tag111.xml><?xml version="1.0" encoding="utf-8"?>
<p:tagLst xmlns:a="http://schemas.openxmlformats.org/drawingml/2006/main" xmlns:r="http://schemas.openxmlformats.org/officeDocument/2006/relationships" xmlns:p="http://schemas.openxmlformats.org/presentationml/2006/main">
  <p:tag name="VEVOX.QRDOT" val="(24,6)"/>
</p:tagLst>
</file>

<file path=ppt/tags/tag112.xml><?xml version="1.0" encoding="utf-8"?>
<p:tagLst xmlns:a="http://schemas.openxmlformats.org/drawingml/2006/main" xmlns:r="http://schemas.openxmlformats.org/officeDocument/2006/relationships" xmlns:p="http://schemas.openxmlformats.org/presentationml/2006/main">
  <p:tag name="VEVOX.QRDOT" val="(25,6)"/>
</p:tagLst>
</file>

<file path=ppt/tags/tag113.xml><?xml version="1.0" encoding="utf-8"?>
<p:tagLst xmlns:a="http://schemas.openxmlformats.org/drawingml/2006/main" xmlns:r="http://schemas.openxmlformats.org/officeDocument/2006/relationships" xmlns:p="http://schemas.openxmlformats.org/presentationml/2006/main">
  <p:tag name="VEVOX.QRDOT" val="(26,6)"/>
</p:tagLst>
</file>

<file path=ppt/tags/tag114.xml><?xml version="1.0" encoding="utf-8"?>
<p:tagLst xmlns:a="http://schemas.openxmlformats.org/drawingml/2006/main" xmlns:r="http://schemas.openxmlformats.org/officeDocument/2006/relationships" xmlns:p="http://schemas.openxmlformats.org/presentationml/2006/main">
  <p:tag name="VEVOX.QRDOT" val="(27,6)"/>
</p:tagLst>
</file>

<file path=ppt/tags/tag115.xml><?xml version="1.0" encoding="utf-8"?>
<p:tagLst xmlns:a="http://schemas.openxmlformats.org/drawingml/2006/main" xmlns:r="http://schemas.openxmlformats.org/officeDocument/2006/relationships" xmlns:p="http://schemas.openxmlformats.org/presentationml/2006/main">
  <p:tag name="VEVOX.QRDOT" val="(28,6)"/>
</p:tagLst>
</file>

<file path=ppt/tags/tag116.xml><?xml version="1.0" encoding="utf-8"?>
<p:tagLst xmlns:a="http://schemas.openxmlformats.org/drawingml/2006/main" xmlns:r="http://schemas.openxmlformats.org/officeDocument/2006/relationships" xmlns:p="http://schemas.openxmlformats.org/presentationml/2006/main">
  <p:tag name="VEVOX.QRDOT" val="(29,6)"/>
</p:tagLst>
</file>

<file path=ppt/tags/tag117.xml><?xml version="1.0" encoding="utf-8"?>
<p:tagLst xmlns:a="http://schemas.openxmlformats.org/drawingml/2006/main" xmlns:r="http://schemas.openxmlformats.org/officeDocument/2006/relationships" xmlns:p="http://schemas.openxmlformats.org/presentationml/2006/main">
  <p:tag name="VEVOX.QRDOT" val="(9,7)"/>
</p:tagLst>
</file>

<file path=ppt/tags/tag118.xml><?xml version="1.0" encoding="utf-8"?>
<p:tagLst xmlns:a="http://schemas.openxmlformats.org/drawingml/2006/main" xmlns:r="http://schemas.openxmlformats.org/officeDocument/2006/relationships" xmlns:p="http://schemas.openxmlformats.org/presentationml/2006/main">
  <p:tag name="VEVOX.QRDOT" val="(11,7)"/>
</p:tagLst>
</file>

<file path=ppt/tags/tag119.xml><?xml version="1.0" encoding="utf-8"?>
<p:tagLst xmlns:a="http://schemas.openxmlformats.org/drawingml/2006/main" xmlns:r="http://schemas.openxmlformats.org/officeDocument/2006/relationships" xmlns:p="http://schemas.openxmlformats.org/presentationml/2006/main">
  <p:tag name="VEVOX.QRDOT" val="(13,7)"/>
</p:tagLst>
</file>

<file path=ppt/tags/tag12.xml><?xml version="1.0" encoding="utf-8"?>
<p:tagLst xmlns:a="http://schemas.openxmlformats.org/drawingml/2006/main" xmlns:r="http://schemas.openxmlformats.org/officeDocument/2006/relationships" xmlns:p="http://schemas.openxmlformats.org/presentationml/2006/main">
  <p:tag name="VEVOX.QRDOT" val="(10,0)"/>
</p:tagLst>
</file>

<file path=ppt/tags/tag120.xml><?xml version="1.0" encoding="utf-8"?>
<p:tagLst xmlns:a="http://schemas.openxmlformats.org/drawingml/2006/main" xmlns:r="http://schemas.openxmlformats.org/officeDocument/2006/relationships" xmlns:p="http://schemas.openxmlformats.org/presentationml/2006/main">
  <p:tag name="VEVOX.QRDOT" val="(15,7)"/>
</p:tagLst>
</file>

<file path=ppt/tags/tag121.xml><?xml version="1.0" encoding="utf-8"?>
<p:tagLst xmlns:a="http://schemas.openxmlformats.org/drawingml/2006/main" xmlns:r="http://schemas.openxmlformats.org/officeDocument/2006/relationships" xmlns:p="http://schemas.openxmlformats.org/presentationml/2006/main">
  <p:tag name="VEVOX.QRDOT" val="(17,7)"/>
</p:tagLst>
</file>

<file path=ppt/tags/tag122.xml><?xml version="1.0" encoding="utf-8"?>
<p:tagLst xmlns:a="http://schemas.openxmlformats.org/drawingml/2006/main" xmlns:r="http://schemas.openxmlformats.org/officeDocument/2006/relationships" xmlns:p="http://schemas.openxmlformats.org/presentationml/2006/main">
  <p:tag name="VEVOX.QRDOT" val="(18,7)"/>
</p:tagLst>
</file>

<file path=ppt/tags/tag123.xml><?xml version="1.0" encoding="utf-8"?>
<p:tagLst xmlns:a="http://schemas.openxmlformats.org/drawingml/2006/main" xmlns:r="http://schemas.openxmlformats.org/officeDocument/2006/relationships" xmlns:p="http://schemas.openxmlformats.org/presentationml/2006/main">
  <p:tag name="VEVOX.QRDOT" val="(19,7)"/>
</p:tagLst>
</file>

<file path=ppt/tags/tag124.xml><?xml version="1.0" encoding="utf-8"?>
<p:tagLst xmlns:a="http://schemas.openxmlformats.org/drawingml/2006/main" xmlns:r="http://schemas.openxmlformats.org/officeDocument/2006/relationships" xmlns:p="http://schemas.openxmlformats.org/presentationml/2006/main">
  <p:tag name="VEVOX.QRDOT" val="(21,7)"/>
</p:tagLst>
</file>

<file path=ppt/tags/tag125.xml><?xml version="1.0" encoding="utf-8"?>
<p:tagLst xmlns:a="http://schemas.openxmlformats.org/drawingml/2006/main" xmlns:r="http://schemas.openxmlformats.org/officeDocument/2006/relationships" xmlns:p="http://schemas.openxmlformats.org/presentationml/2006/main">
  <p:tag name="VEVOX.QRDOT" val="(1,8)"/>
</p:tagLst>
</file>

<file path=ppt/tags/tag126.xml><?xml version="1.0" encoding="utf-8"?>
<p:tagLst xmlns:a="http://schemas.openxmlformats.org/drawingml/2006/main" xmlns:r="http://schemas.openxmlformats.org/officeDocument/2006/relationships" xmlns:p="http://schemas.openxmlformats.org/presentationml/2006/main">
  <p:tag name="VEVOX.QRDOT" val="(3,8)"/>
</p:tagLst>
</file>

<file path=ppt/tags/tag127.xml><?xml version="1.0" encoding="utf-8"?>
<p:tagLst xmlns:a="http://schemas.openxmlformats.org/drawingml/2006/main" xmlns:r="http://schemas.openxmlformats.org/officeDocument/2006/relationships" xmlns:p="http://schemas.openxmlformats.org/presentationml/2006/main">
  <p:tag name="VEVOX.QRDOT" val="(4,8)"/>
</p:tagLst>
</file>

<file path=ppt/tags/tag128.xml><?xml version="1.0" encoding="utf-8"?>
<p:tagLst xmlns:a="http://schemas.openxmlformats.org/drawingml/2006/main" xmlns:r="http://schemas.openxmlformats.org/officeDocument/2006/relationships" xmlns:p="http://schemas.openxmlformats.org/presentationml/2006/main">
  <p:tag name="VEVOX.QRDOT" val="(5,8)"/>
</p:tagLst>
</file>

<file path=ppt/tags/tag129.xml><?xml version="1.0" encoding="utf-8"?>
<p:tagLst xmlns:a="http://schemas.openxmlformats.org/drawingml/2006/main" xmlns:r="http://schemas.openxmlformats.org/officeDocument/2006/relationships" xmlns:p="http://schemas.openxmlformats.org/presentationml/2006/main">
  <p:tag name="VEVOX.QRDOT" val="(6,8)"/>
</p:tagLst>
</file>

<file path=ppt/tags/tag13.xml><?xml version="1.0" encoding="utf-8"?>
<p:tagLst xmlns:a="http://schemas.openxmlformats.org/drawingml/2006/main" xmlns:r="http://schemas.openxmlformats.org/officeDocument/2006/relationships" xmlns:p="http://schemas.openxmlformats.org/presentationml/2006/main">
  <p:tag name="VEVOX.QRDOT" val="(11,0)"/>
</p:tagLst>
</file>

<file path=ppt/tags/tag130.xml><?xml version="1.0" encoding="utf-8"?>
<p:tagLst xmlns:a="http://schemas.openxmlformats.org/drawingml/2006/main" xmlns:r="http://schemas.openxmlformats.org/officeDocument/2006/relationships" xmlns:p="http://schemas.openxmlformats.org/presentationml/2006/main">
  <p:tag name="VEVOX.QRDOT" val="(7,8)"/>
</p:tagLst>
</file>

<file path=ppt/tags/tag131.xml><?xml version="1.0" encoding="utf-8"?>
<p:tagLst xmlns:a="http://schemas.openxmlformats.org/drawingml/2006/main" xmlns:r="http://schemas.openxmlformats.org/officeDocument/2006/relationships" xmlns:p="http://schemas.openxmlformats.org/presentationml/2006/main">
  <p:tag name="VEVOX.QRDOT" val="(11,8)"/>
</p:tagLst>
</file>

<file path=ppt/tags/tag132.xml><?xml version="1.0" encoding="utf-8"?>
<p:tagLst xmlns:a="http://schemas.openxmlformats.org/drawingml/2006/main" xmlns:r="http://schemas.openxmlformats.org/officeDocument/2006/relationships" xmlns:p="http://schemas.openxmlformats.org/presentationml/2006/main">
  <p:tag name="VEVOX.QRDOT" val="(12,8)"/>
</p:tagLst>
</file>

<file path=ppt/tags/tag133.xml><?xml version="1.0" encoding="utf-8"?>
<p:tagLst xmlns:a="http://schemas.openxmlformats.org/drawingml/2006/main" xmlns:r="http://schemas.openxmlformats.org/officeDocument/2006/relationships" xmlns:p="http://schemas.openxmlformats.org/presentationml/2006/main">
  <p:tag name="VEVOX.QRDOT" val="(13,8)"/>
</p:tagLst>
</file>

<file path=ppt/tags/tag134.xml><?xml version="1.0" encoding="utf-8"?>
<p:tagLst xmlns:a="http://schemas.openxmlformats.org/drawingml/2006/main" xmlns:r="http://schemas.openxmlformats.org/officeDocument/2006/relationships" xmlns:p="http://schemas.openxmlformats.org/presentationml/2006/main">
  <p:tag name="VEVOX.QRDOT" val="(17,8)"/>
</p:tagLst>
</file>

<file path=ppt/tags/tag135.xml><?xml version="1.0" encoding="utf-8"?>
<p:tagLst xmlns:a="http://schemas.openxmlformats.org/drawingml/2006/main" xmlns:r="http://schemas.openxmlformats.org/officeDocument/2006/relationships" xmlns:p="http://schemas.openxmlformats.org/presentationml/2006/main">
  <p:tag name="VEVOX.QRDOT" val="(20,8)"/>
</p:tagLst>
</file>

<file path=ppt/tags/tag136.xml><?xml version="1.0" encoding="utf-8"?>
<p:tagLst xmlns:a="http://schemas.openxmlformats.org/drawingml/2006/main" xmlns:r="http://schemas.openxmlformats.org/officeDocument/2006/relationships" xmlns:p="http://schemas.openxmlformats.org/presentationml/2006/main">
  <p:tag name="VEVOX.QRDOT" val="(23,8)"/>
</p:tagLst>
</file>

<file path=ppt/tags/tag137.xml><?xml version="1.0" encoding="utf-8"?>
<p:tagLst xmlns:a="http://schemas.openxmlformats.org/drawingml/2006/main" xmlns:r="http://schemas.openxmlformats.org/officeDocument/2006/relationships" xmlns:p="http://schemas.openxmlformats.org/presentationml/2006/main">
  <p:tag name="VEVOX.QRDOT" val="(24,8)"/>
</p:tagLst>
</file>

<file path=ppt/tags/tag138.xml><?xml version="1.0" encoding="utf-8"?>
<p:tagLst xmlns:a="http://schemas.openxmlformats.org/drawingml/2006/main" xmlns:r="http://schemas.openxmlformats.org/officeDocument/2006/relationships" xmlns:p="http://schemas.openxmlformats.org/presentationml/2006/main">
  <p:tag name="VEVOX.QRDOT" val="(25,8)"/>
</p:tagLst>
</file>

<file path=ppt/tags/tag139.xml><?xml version="1.0" encoding="utf-8"?>
<p:tagLst xmlns:a="http://schemas.openxmlformats.org/drawingml/2006/main" xmlns:r="http://schemas.openxmlformats.org/officeDocument/2006/relationships" xmlns:p="http://schemas.openxmlformats.org/presentationml/2006/main">
  <p:tag name="VEVOX.QRDOT" val="(26,8)"/>
</p:tagLst>
</file>

<file path=ppt/tags/tag14.xml><?xml version="1.0" encoding="utf-8"?>
<p:tagLst xmlns:a="http://schemas.openxmlformats.org/drawingml/2006/main" xmlns:r="http://schemas.openxmlformats.org/officeDocument/2006/relationships" xmlns:p="http://schemas.openxmlformats.org/presentationml/2006/main">
  <p:tag name="VEVOX.QRDOT" val="(12,0)"/>
</p:tagLst>
</file>

<file path=ppt/tags/tag140.xml><?xml version="1.0" encoding="utf-8"?>
<p:tagLst xmlns:a="http://schemas.openxmlformats.org/drawingml/2006/main" xmlns:r="http://schemas.openxmlformats.org/officeDocument/2006/relationships" xmlns:p="http://schemas.openxmlformats.org/presentationml/2006/main">
  <p:tag name="VEVOX.QRDOT" val="(27,8)"/>
</p:tagLst>
</file>

<file path=ppt/tags/tag141.xml><?xml version="1.0" encoding="utf-8"?>
<p:tagLst xmlns:a="http://schemas.openxmlformats.org/drawingml/2006/main" xmlns:r="http://schemas.openxmlformats.org/officeDocument/2006/relationships" xmlns:p="http://schemas.openxmlformats.org/presentationml/2006/main">
  <p:tag name="VEVOX.QRDOT" val="(3,9)"/>
</p:tagLst>
</file>

<file path=ppt/tags/tag142.xml><?xml version="1.0" encoding="utf-8"?>
<p:tagLst xmlns:a="http://schemas.openxmlformats.org/drawingml/2006/main" xmlns:r="http://schemas.openxmlformats.org/officeDocument/2006/relationships" xmlns:p="http://schemas.openxmlformats.org/presentationml/2006/main">
  <p:tag name="VEVOX.QRDOT" val="(4,9)"/>
</p:tagLst>
</file>

<file path=ppt/tags/tag143.xml><?xml version="1.0" encoding="utf-8"?>
<p:tagLst xmlns:a="http://schemas.openxmlformats.org/drawingml/2006/main" xmlns:r="http://schemas.openxmlformats.org/officeDocument/2006/relationships" xmlns:p="http://schemas.openxmlformats.org/presentationml/2006/main">
  <p:tag name="VEVOX.QRDOT" val="(6,9)"/>
</p:tagLst>
</file>

<file path=ppt/tags/tag144.xml><?xml version="1.0" encoding="utf-8"?>
<p:tagLst xmlns:a="http://schemas.openxmlformats.org/drawingml/2006/main" xmlns:r="http://schemas.openxmlformats.org/officeDocument/2006/relationships" xmlns:p="http://schemas.openxmlformats.org/presentationml/2006/main">
  <p:tag name="VEVOX.QRDOT" val="(9,9)"/>
</p:tagLst>
</file>

<file path=ppt/tags/tag145.xml><?xml version="1.0" encoding="utf-8"?>
<p:tagLst xmlns:a="http://schemas.openxmlformats.org/drawingml/2006/main" xmlns:r="http://schemas.openxmlformats.org/officeDocument/2006/relationships" xmlns:p="http://schemas.openxmlformats.org/presentationml/2006/main">
  <p:tag name="VEVOX.QRDOT" val="(10,9)"/>
</p:tagLst>
</file>

<file path=ppt/tags/tag146.xml><?xml version="1.0" encoding="utf-8"?>
<p:tagLst xmlns:a="http://schemas.openxmlformats.org/drawingml/2006/main" xmlns:r="http://schemas.openxmlformats.org/officeDocument/2006/relationships" xmlns:p="http://schemas.openxmlformats.org/presentationml/2006/main">
  <p:tag name="VEVOX.QRDOT" val="(11,9)"/>
</p:tagLst>
</file>

<file path=ppt/tags/tag147.xml><?xml version="1.0" encoding="utf-8"?>
<p:tagLst xmlns:a="http://schemas.openxmlformats.org/drawingml/2006/main" xmlns:r="http://schemas.openxmlformats.org/officeDocument/2006/relationships" xmlns:p="http://schemas.openxmlformats.org/presentationml/2006/main">
  <p:tag name="VEVOX.QRDOT" val="(12,9)"/>
</p:tagLst>
</file>

<file path=ppt/tags/tag148.xml><?xml version="1.0" encoding="utf-8"?>
<p:tagLst xmlns:a="http://schemas.openxmlformats.org/drawingml/2006/main" xmlns:r="http://schemas.openxmlformats.org/officeDocument/2006/relationships" xmlns:p="http://schemas.openxmlformats.org/presentationml/2006/main">
  <p:tag name="VEVOX.QRDOT" val="(14,9)"/>
</p:tagLst>
</file>

<file path=ppt/tags/tag149.xml><?xml version="1.0" encoding="utf-8"?>
<p:tagLst xmlns:a="http://schemas.openxmlformats.org/drawingml/2006/main" xmlns:r="http://schemas.openxmlformats.org/officeDocument/2006/relationships" xmlns:p="http://schemas.openxmlformats.org/presentationml/2006/main">
  <p:tag name="VEVOX.QRDOT" val="(15,9)"/>
</p:tagLst>
</file>

<file path=ppt/tags/tag15.xml><?xml version="1.0" encoding="utf-8"?>
<p:tagLst xmlns:a="http://schemas.openxmlformats.org/drawingml/2006/main" xmlns:r="http://schemas.openxmlformats.org/officeDocument/2006/relationships" xmlns:p="http://schemas.openxmlformats.org/presentationml/2006/main">
  <p:tag name="VEVOX.QRDOT" val="(13,0)"/>
</p:tagLst>
</file>

<file path=ppt/tags/tag150.xml><?xml version="1.0" encoding="utf-8"?>
<p:tagLst xmlns:a="http://schemas.openxmlformats.org/drawingml/2006/main" xmlns:r="http://schemas.openxmlformats.org/officeDocument/2006/relationships" xmlns:p="http://schemas.openxmlformats.org/presentationml/2006/main">
  <p:tag name="VEVOX.QRDOT" val="(16,9)"/>
</p:tagLst>
</file>

<file path=ppt/tags/tag151.xml><?xml version="1.0" encoding="utf-8"?>
<p:tagLst xmlns:a="http://schemas.openxmlformats.org/drawingml/2006/main" xmlns:r="http://schemas.openxmlformats.org/officeDocument/2006/relationships" xmlns:p="http://schemas.openxmlformats.org/presentationml/2006/main">
  <p:tag name="VEVOX.QRDOT" val="(19,9)"/>
</p:tagLst>
</file>

<file path=ppt/tags/tag152.xml><?xml version="1.0" encoding="utf-8"?>
<p:tagLst xmlns:a="http://schemas.openxmlformats.org/drawingml/2006/main" xmlns:r="http://schemas.openxmlformats.org/officeDocument/2006/relationships" xmlns:p="http://schemas.openxmlformats.org/presentationml/2006/main">
  <p:tag name="VEVOX.QRDOT" val="(20,9)"/>
</p:tagLst>
</file>

<file path=ppt/tags/tag153.xml><?xml version="1.0" encoding="utf-8"?>
<p:tagLst xmlns:a="http://schemas.openxmlformats.org/drawingml/2006/main" xmlns:r="http://schemas.openxmlformats.org/officeDocument/2006/relationships" xmlns:p="http://schemas.openxmlformats.org/presentationml/2006/main">
  <p:tag name="VEVOX.QRDOT" val="(21,9)"/>
</p:tagLst>
</file>

<file path=ppt/tags/tag154.xml><?xml version="1.0" encoding="utf-8"?>
<p:tagLst xmlns:a="http://schemas.openxmlformats.org/drawingml/2006/main" xmlns:r="http://schemas.openxmlformats.org/officeDocument/2006/relationships" xmlns:p="http://schemas.openxmlformats.org/presentationml/2006/main">
  <p:tag name="VEVOX.QRDOT" val="(23,9)"/>
</p:tagLst>
</file>

<file path=ppt/tags/tag155.xml><?xml version="1.0" encoding="utf-8"?>
<p:tagLst xmlns:a="http://schemas.openxmlformats.org/drawingml/2006/main" xmlns:r="http://schemas.openxmlformats.org/officeDocument/2006/relationships" xmlns:p="http://schemas.openxmlformats.org/presentationml/2006/main">
  <p:tag name="VEVOX.QRDOT" val="(24,9)"/>
</p:tagLst>
</file>

<file path=ppt/tags/tag156.xml><?xml version="1.0" encoding="utf-8"?>
<p:tagLst xmlns:a="http://schemas.openxmlformats.org/drawingml/2006/main" xmlns:r="http://schemas.openxmlformats.org/officeDocument/2006/relationships" xmlns:p="http://schemas.openxmlformats.org/presentationml/2006/main">
  <p:tag name="VEVOX.QRDOT" val="(25,9)"/>
</p:tagLst>
</file>

<file path=ppt/tags/tag157.xml><?xml version="1.0" encoding="utf-8"?>
<p:tagLst xmlns:a="http://schemas.openxmlformats.org/drawingml/2006/main" xmlns:r="http://schemas.openxmlformats.org/officeDocument/2006/relationships" xmlns:p="http://schemas.openxmlformats.org/presentationml/2006/main">
  <p:tag name="VEVOX.QRDOT" val="(29,9)"/>
</p:tagLst>
</file>

<file path=ppt/tags/tag158.xml><?xml version="1.0" encoding="utf-8"?>
<p:tagLst xmlns:a="http://schemas.openxmlformats.org/drawingml/2006/main" xmlns:r="http://schemas.openxmlformats.org/officeDocument/2006/relationships" xmlns:p="http://schemas.openxmlformats.org/presentationml/2006/main">
  <p:tag name="VEVOX.QRDOT" val="(1,10)"/>
</p:tagLst>
</file>

<file path=ppt/tags/tag159.xml><?xml version="1.0" encoding="utf-8"?>
<p:tagLst xmlns:a="http://schemas.openxmlformats.org/drawingml/2006/main" xmlns:r="http://schemas.openxmlformats.org/officeDocument/2006/relationships" xmlns:p="http://schemas.openxmlformats.org/presentationml/2006/main">
  <p:tag name="VEVOX.QRDOT" val="(2,10)"/>
</p:tagLst>
</file>

<file path=ppt/tags/tag16.xml><?xml version="1.0" encoding="utf-8"?>
<p:tagLst xmlns:a="http://schemas.openxmlformats.org/drawingml/2006/main" xmlns:r="http://schemas.openxmlformats.org/officeDocument/2006/relationships" xmlns:p="http://schemas.openxmlformats.org/presentationml/2006/main">
  <p:tag name="VEVOX.QRDOT" val="(14,0)"/>
</p:tagLst>
</file>

<file path=ppt/tags/tag160.xml><?xml version="1.0" encoding="utf-8"?>
<p:tagLst xmlns:a="http://schemas.openxmlformats.org/drawingml/2006/main" xmlns:r="http://schemas.openxmlformats.org/officeDocument/2006/relationships" xmlns:p="http://schemas.openxmlformats.org/presentationml/2006/main">
  <p:tag name="VEVOX.QRDOT" val="(3,10)"/>
</p:tagLst>
</file>

<file path=ppt/tags/tag161.xml><?xml version="1.0" encoding="utf-8"?>
<p:tagLst xmlns:a="http://schemas.openxmlformats.org/drawingml/2006/main" xmlns:r="http://schemas.openxmlformats.org/officeDocument/2006/relationships" xmlns:p="http://schemas.openxmlformats.org/presentationml/2006/main">
  <p:tag name="VEVOX.QRDOT" val="(6,10)"/>
</p:tagLst>
</file>

<file path=ppt/tags/tag162.xml><?xml version="1.0" encoding="utf-8"?>
<p:tagLst xmlns:a="http://schemas.openxmlformats.org/drawingml/2006/main" xmlns:r="http://schemas.openxmlformats.org/officeDocument/2006/relationships" xmlns:p="http://schemas.openxmlformats.org/presentationml/2006/main">
  <p:tag name="VEVOX.QRDOT" val="(7,10)"/>
</p:tagLst>
</file>

<file path=ppt/tags/tag163.xml><?xml version="1.0" encoding="utf-8"?>
<p:tagLst xmlns:a="http://schemas.openxmlformats.org/drawingml/2006/main" xmlns:r="http://schemas.openxmlformats.org/officeDocument/2006/relationships" xmlns:p="http://schemas.openxmlformats.org/presentationml/2006/main">
  <p:tag name="VEVOX.QRDOT" val="(8,10)"/>
</p:tagLst>
</file>

<file path=ppt/tags/tag164.xml><?xml version="1.0" encoding="utf-8"?>
<p:tagLst xmlns:a="http://schemas.openxmlformats.org/drawingml/2006/main" xmlns:r="http://schemas.openxmlformats.org/officeDocument/2006/relationships" xmlns:p="http://schemas.openxmlformats.org/presentationml/2006/main">
  <p:tag name="VEVOX.QRDOT" val="(9,10)"/>
</p:tagLst>
</file>

<file path=ppt/tags/tag165.xml><?xml version="1.0" encoding="utf-8"?>
<p:tagLst xmlns:a="http://schemas.openxmlformats.org/drawingml/2006/main" xmlns:r="http://schemas.openxmlformats.org/officeDocument/2006/relationships" xmlns:p="http://schemas.openxmlformats.org/presentationml/2006/main">
  <p:tag name="VEVOX.QRDOT" val="(14,10)"/>
</p:tagLst>
</file>

<file path=ppt/tags/tag166.xml><?xml version="1.0" encoding="utf-8"?>
<p:tagLst xmlns:a="http://schemas.openxmlformats.org/drawingml/2006/main" xmlns:r="http://schemas.openxmlformats.org/officeDocument/2006/relationships" xmlns:p="http://schemas.openxmlformats.org/presentationml/2006/main">
  <p:tag name="VEVOX.QRDOT" val="(15,10)"/>
</p:tagLst>
</file>

<file path=ppt/tags/tag167.xml><?xml version="1.0" encoding="utf-8"?>
<p:tagLst xmlns:a="http://schemas.openxmlformats.org/drawingml/2006/main" xmlns:r="http://schemas.openxmlformats.org/officeDocument/2006/relationships" xmlns:p="http://schemas.openxmlformats.org/presentationml/2006/main">
  <p:tag name="VEVOX.QRDOT" val="(16,10)"/>
</p:tagLst>
</file>

<file path=ppt/tags/tag168.xml><?xml version="1.0" encoding="utf-8"?>
<p:tagLst xmlns:a="http://schemas.openxmlformats.org/drawingml/2006/main" xmlns:r="http://schemas.openxmlformats.org/officeDocument/2006/relationships" xmlns:p="http://schemas.openxmlformats.org/presentationml/2006/main">
  <p:tag name="VEVOX.QRDOT" val="(17,10)"/>
</p:tagLst>
</file>

<file path=ppt/tags/tag169.xml><?xml version="1.0" encoding="utf-8"?>
<p:tagLst xmlns:a="http://schemas.openxmlformats.org/drawingml/2006/main" xmlns:r="http://schemas.openxmlformats.org/officeDocument/2006/relationships" xmlns:p="http://schemas.openxmlformats.org/presentationml/2006/main">
  <p:tag name="VEVOX.QRDOT" val="(21,10)"/>
</p:tagLst>
</file>

<file path=ppt/tags/tag17.xml><?xml version="1.0" encoding="utf-8"?>
<p:tagLst xmlns:a="http://schemas.openxmlformats.org/drawingml/2006/main" xmlns:r="http://schemas.openxmlformats.org/officeDocument/2006/relationships" xmlns:p="http://schemas.openxmlformats.org/presentationml/2006/main">
  <p:tag name="VEVOX.QRDOT" val="(15,0)"/>
</p:tagLst>
</file>

<file path=ppt/tags/tag170.xml><?xml version="1.0" encoding="utf-8"?>
<p:tagLst xmlns:a="http://schemas.openxmlformats.org/drawingml/2006/main" xmlns:r="http://schemas.openxmlformats.org/officeDocument/2006/relationships" xmlns:p="http://schemas.openxmlformats.org/presentationml/2006/main">
  <p:tag name="VEVOX.QRDOT" val="(22,10)"/>
</p:tagLst>
</file>

<file path=ppt/tags/tag171.xml><?xml version="1.0" encoding="utf-8"?>
<p:tagLst xmlns:a="http://schemas.openxmlformats.org/drawingml/2006/main" xmlns:r="http://schemas.openxmlformats.org/officeDocument/2006/relationships" xmlns:p="http://schemas.openxmlformats.org/presentationml/2006/main">
  <p:tag name="VEVOX.QRDOT" val="(23,10)"/>
</p:tagLst>
</file>

<file path=ppt/tags/tag172.xml><?xml version="1.0" encoding="utf-8"?>
<p:tagLst xmlns:a="http://schemas.openxmlformats.org/drawingml/2006/main" xmlns:r="http://schemas.openxmlformats.org/officeDocument/2006/relationships" xmlns:p="http://schemas.openxmlformats.org/presentationml/2006/main">
  <p:tag name="VEVOX.QRDOT" val="(24,10)"/>
</p:tagLst>
</file>

<file path=ppt/tags/tag173.xml><?xml version="1.0" encoding="utf-8"?>
<p:tagLst xmlns:a="http://schemas.openxmlformats.org/drawingml/2006/main" xmlns:r="http://schemas.openxmlformats.org/officeDocument/2006/relationships" xmlns:p="http://schemas.openxmlformats.org/presentationml/2006/main">
  <p:tag name="VEVOX.QRDOT" val="(5,11)"/>
</p:tagLst>
</file>

<file path=ppt/tags/tag174.xml><?xml version="1.0" encoding="utf-8"?>
<p:tagLst xmlns:a="http://schemas.openxmlformats.org/drawingml/2006/main" xmlns:r="http://schemas.openxmlformats.org/officeDocument/2006/relationships" xmlns:p="http://schemas.openxmlformats.org/presentationml/2006/main">
  <p:tag name="VEVOX.QRDOT" val="(6,11)"/>
</p:tagLst>
</file>

<file path=ppt/tags/tag175.xml><?xml version="1.0" encoding="utf-8"?>
<p:tagLst xmlns:a="http://schemas.openxmlformats.org/drawingml/2006/main" xmlns:r="http://schemas.openxmlformats.org/officeDocument/2006/relationships" xmlns:p="http://schemas.openxmlformats.org/presentationml/2006/main">
  <p:tag name="VEVOX.QRDOT" val="(9,11)"/>
</p:tagLst>
</file>

<file path=ppt/tags/tag176.xml><?xml version="1.0" encoding="utf-8"?>
<p:tagLst xmlns:a="http://schemas.openxmlformats.org/drawingml/2006/main" xmlns:r="http://schemas.openxmlformats.org/officeDocument/2006/relationships" xmlns:p="http://schemas.openxmlformats.org/presentationml/2006/main">
  <p:tag name="VEVOX.QRDOT" val="(10,11)"/>
</p:tagLst>
</file>

<file path=ppt/tags/tag177.xml><?xml version="1.0" encoding="utf-8"?>
<p:tagLst xmlns:a="http://schemas.openxmlformats.org/drawingml/2006/main" xmlns:r="http://schemas.openxmlformats.org/officeDocument/2006/relationships" xmlns:p="http://schemas.openxmlformats.org/presentationml/2006/main">
  <p:tag name="VEVOX.QRDOT" val="(12,11)"/>
</p:tagLst>
</file>

<file path=ppt/tags/tag178.xml><?xml version="1.0" encoding="utf-8"?>
<p:tagLst xmlns:a="http://schemas.openxmlformats.org/drawingml/2006/main" xmlns:r="http://schemas.openxmlformats.org/officeDocument/2006/relationships" xmlns:p="http://schemas.openxmlformats.org/presentationml/2006/main">
  <p:tag name="VEVOX.QRDOT" val="(13,11)"/>
</p:tagLst>
</file>

<file path=ppt/tags/tag179.xml><?xml version="1.0" encoding="utf-8"?>
<p:tagLst xmlns:a="http://schemas.openxmlformats.org/drawingml/2006/main" xmlns:r="http://schemas.openxmlformats.org/officeDocument/2006/relationships" xmlns:p="http://schemas.openxmlformats.org/presentationml/2006/main">
  <p:tag name="VEVOX.QRDOT" val="(14,11)"/>
</p:tagLst>
</file>

<file path=ppt/tags/tag18.xml><?xml version="1.0" encoding="utf-8"?>
<p:tagLst xmlns:a="http://schemas.openxmlformats.org/drawingml/2006/main" xmlns:r="http://schemas.openxmlformats.org/officeDocument/2006/relationships" xmlns:p="http://schemas.openxmlformats.org/presentationml/2006/main">
  <p:tag name="VEVOX.QRDOT" val="(16,0)"/>
</p:tagLst>
</file>

<file path=ppt/tags/tag180.xml><?xml version="1.0" encoding="utf-8"?>
<p:tagLst xmlns:a="http://schemas.openxmlformats.org/drawingml/2006/main" xmlns:r="http://schemas.openxmlformats.org/officeDocument/2006/relationships" xmlns:p="http://schemas.openxmlformats.org/presentationml/2006/main">
  <p:tag name="VEVOX.QRDOT" val="(16,11)"/>
</p:tagLst>
</file>

<file path=ppt/tags/tag181.xml><?xml version="1.0" encoding="utf-8"?>
<p:tagLst xmlns:a="http://schemas.openxmlformats.org/drawingml/2006/main" xmlns:r="http://schemas.openxmlformats.org/officeDocument/2006/relationships" xmlns:p="http://schemas.openxmlformats.org/presentationml/2006/main">
  <p:tag name="VEVOX.QRDOT" val="(19,11)"/>
</p:tagLst>
</file>

<file path=ppt/tags/tag182.xml><?xml version="1.0" encoding="utf-8"?>
<p:tagLst xmlns:a="http://schemas.openxmlformats.org/drawingml/2006/main" xmlns:r="http://schemas.openxmlformats.org/officeDocument/2006/relationships" xmlns:p="http://schemas.openxmlformats.org/presentationml/2006/main">
  <p:tag name="VEVOX.QRDOT" val="(20,11)"/>
</p:tagLst>
</file>

<file path=ppt/tags/tag183.xml><?xml version="1.0" encoding="utf-8"?>
<p:tagLst xmlns:a="http://schemas.openxmlformats.org/drawingml/2006/main" xmlns:r="http://schemas.openxmlformats.org/officeDocument/2006/relationships" xmlns:p="http://schemas.openxmlformats.org/presentationml/2006/main">
  <p:tag name="VEVOX.QRDOT" val="(21,11)"/>
</p:tagLst>
</file>

<file path=ppt/tags/tag184.xml><?xml version="1.0" encoding="utf-8"?>
<p:tagLst xmlns:a="http://schemas.openxmlformats.org/drawingml/2006/main" xmlns:r="http://schemas.openxmlformats.org/officeDocument/2006/relationships" xmlns:p="http://schemas.openxmlformats.org/presentationml/2006/main">
  <p:tag name="VEVOX.QRDOT" val="(22,11)"/>
</p:tagLst>
</file>

<file path=ppt/tags/tag185.xml><?xml version="1.0" encoding="utf-8"?>
<p:tagLst xmlns:a="http://schemas.openxmlformats.org/drawingml/2006/main" xmlns:r="http://schemas.openxmlformats.org/officeDocument/2006/relationships" xmlns:p="http://schemas.openxmlformats.org/presentationml/2006/main">
  <p:tag name="VEVOX.QRDOT" val="(24,11)"/>
</p:tagLst>
</file>

<file path=ppt/tags/tag186.xml><?xml version="1.0" encoding="utf-8"?>
<p:tagLst xmlns:a="http://schemas.openxmlformats.org/drawingml/2006/main" xmlns:r="http://schemas.openxmlformats.org/officeDocument/2006/relationships" xmlns:p="http://schemas.openxmlformats.org/presentationml/2006/main">
  <p:tag name="VEVOX.QRDOT" val="(26,11)"/>
</p:tagLst>
</file>

<file path=ppt/tags/tag187.xml><?xml version="1.0" encoding="utf-8"?>
<p:tagLst xmlns:a="http://schemas.openxmlformats.org/drawingml/2006/main" xmlns:r="http://schemas.openxmlformats.org/officeDocument/2006/relationships" xmlns:p="http://schemas.openxmlformats.org/presentationml/2006/main">
  <p:tag name="VEVOX.QRDOT" val="(28,11)"/>
</p:tagLst>
</file>

<file path=ppt/tags/tag188.xml><?xml version="1.0" encoding="utf-8"?>
<p:tagLst xmlns:a="http://schemas.openxmlformats.org/drawingml/2006/main" xmlns:r="http://schemas.openxmlformats.org/officeDocument/2006/relationships" xmlns:p="http://schemas.openxmlformats.org/presentationml/2006/main">
  <p:tag name="VEVOX.QRDOT" val="(1,12)"/>
</p:tagLst>
</file>

<file path=ppt/tags/tag189.xml><?xml version="1.0" encoding="utf-8"?>
<p:tagLst xmlns:a="http://schemas.openxmlformats.org/drawingml/2006/main" xmlns:r="http://schemas.openxmlformats.org/officeDocument/2006/relationships" xmlns:p="http://schemas.openxmlformats.org/presentationml/2006/main">
  <p:tag name="VEVOX.QRDOT" val="(3,12)"/>
</p:tagLst>
</file>

<file path=ppt/tags/tag19.xml><?xml version="1.0" encoding="utf-8"?>
<p:tagLst xmlns:a="http://schemas.openxmlformats.org/drawingml/2006/main" xmlns:r="http://schemas.openxmlformats.org/officeDocument/2006/relationships" xmlns:p="http://schemas.openxmlformats.org/presentationml/2006/main">
  <p:tag name="VEVOX.QRDOT" val="(23,0)"/>
</p:tagLst>
</file>

<file path=ppt/tags/tag190.xml><?xml version="1.0" encoding="utf-8"?>
<p:tagLst xmlns:a="http://schemas.openxmlformats.org/drawingml/2006/main" xmlns:r="http://schemas.openxmlformats.org/officeDocument/2006/relationships" xmlns:p="http://schemas.openxmlformats.org/presentationml/2006/main">
  <p:tag name="VEVOX.QRDOT" val="(7,12)"/>
</p:tagLst>
</file>

<file path=ppt/tags/tag191.xml><?xml version="1.0" encoding="utf-8"?>
<p:tagLst xmlns:a="http://schemas.openxmlformats.org/drawingml/2006/main" xmlns:r="http://schemas.openxmlformats.org/officeDocument/2006/relationships" xmlns:p="http://schemas.openxmlformats.org/presentationml/2006/main">
  <p:tag name="VEVOX.QRDOT" val="(10,12)"/>
</p:tagLst>
</file>

<file path=ppt/tags/tag192.xml><?xml version="1.0" encoding="utf-8"?>
<p:tagLst xmlns:a="http://schemas.openxmlformats.org/drawingml/2006/main" xmlns:r="http://schemas.openxmlformats.org/officeDocument/2006/relationships" xmlns:p="http://schemas.openxmlformats.org/presentationml/2006/main">
  <p:tag name="VEVOX.QRDOT" val="(13,12)"/>
</p:tagLst>
</file>

<file path=ppt/tags/tag193.xml><?xml version="1.0" encoding="utf-8"?>
<p:tagLst xmlns:a="http://schemas.openxmlformats.org/drawingml/2006/main" xmlns:r="http://schemas.openxmlformats.org/officeDocument/2006/relationships" xmlns:p="http://schemas.openxmlformats.org/presentationml/2006/main">
  <p:tag name="VEVOX.QRDOT" val="(15,12)"/>
</p:tagLst>
</file>

<file path=ppt/tags/tag194.xml><?xml version="1.0" encoding="utf-8"?>
<p:tagLst xmlns:a="http://schemas.openxmlformats.org/drawingml/2006/main" xmlns:r="http://schemas.openxmlformats.org/officeDocument/2006/relationships" xmlns:p="http://schemas.openxmlformats.org/presentationml/2006/main">
  <p:tag name="VEVOX.QRDOT" val="(16,12)"/>
</p:tagLst>
</file>

<file path=ppt/tags/tag195.xml><?xml version="1.0" encoding="utf-8"?>
<p:tagLst xmlns:a="http://schemas.openxmlformats.org/drawingml/2006/main" xmlns:r="http://schemas.openxmlformats.org/officeDocument/2006/relationships" xmlns:p="http://schemas.openxmlformats.org/presentationml/2006/main">
  <p:tag name="VEVOX.QRDOT" val="(18,12)"/>
</p:tagLst>
</file>

<file path=ppt/tags/tag196.xml><?xml version="1.0" encoding="utf-8"?>
<p:tagLst xmlns:a="http://schemas.openxmlformats.org/drawingml/2006/main" xmlns:r="http://schemas.openxmlformats.org/officeDocument/2006/relationships" xmlns:p="http://schemas.openxmlformats.org/presentationml/2006/main">
  <p:tag name="VEVOX.QRDOT" val="(20,12)"/>
</p:tagLst>
</file>

<file path=ppt/tags/tag197.xml><?xml version="1.0" encoding="utf-8"?>
<p:tagLst xmlns:a="http://schemas.openxmlformats.org/drawingml/2006/main" xmlns:r="http://schemas.openxmlformats.org/officeDocument/2006/relationships" xmlns:p="http://schemas.openxmlformats.org/presentationml/2006/main">
  <p:tag name="VEVOX.QRDOT" val="(22,12)"/>
</p:tagLst>
</file>

<file path=ppt/tags/tag198.xml><?xml version="1.0" encoding="utf-8"?>
<p:tagLst xmlns:a="http://schemas.openxmlformats.org/drawingml/2006/main" xmlns:r="http://schemas.openxmlformats.org/officeDocument/2006/relationships" xmlns:p="http://schemas.openxmlformats.org/presentationml/2006/main">
  <p:tag name="VEVOX.QRDOT" val="(26,12)"/>
</p:tagLst>
</file>

<file path=ppt/tags/tag199.xml><?xml version="1.0" encoding="utf-8"?>
<p:tagLst xmlns:a="http://schemas.openxmlformats.org/drawingml/2006/main" xmlns:r="http://schemas.openxmlformats.org/officeDocument/2006/relationships" xmlns:p="http://schemas.openxmlformats.org/presentationml/2006/main">
  <p:tag name="VEVOX.QRDOT" val="(27,12)"/>
</p:tagLst>
</file>

<file path=ppt/tags/tag2.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20.xml><?xml version="1.0" encoding="utf-8"?>
<p:tagLst xmlns:a="http://schemas.openxmlformats.org/drawingml/2006/main" xmlns:r="http://schemas.openxmlformats.org/officeDocument/2006/relationships" xmlns:p="http://schemas.openxmlformats.org/presentationml/2006/main">
  <p:tag name="VEVOX.QRDOT" val="(24,0)"/>
</p:tagLst>
</file>

<file path=ppt/tags/tag200.xml><?xml version="1.0" encoding="utf-8"?>
<p:tagLst xmlns:a="http://schemas.openxmlformats.org/drawingml/2006/main" xmlns:r="http://schemas.openxmlformats.org/officeDocument/2006/relationships" xmlns:p="http://schemas.openxmlformats.org/presentationml/2006/main">
  <p:tag name="VEVOX.QRDOT" val="(5,13)"/>
</p:tagLst>
</file>

<file path=ppt/tags/tag201.xml><?xml version="1.0" encoding="utf-8"?>
<p:tagLst xmlns:a="http://schemas.openxmlformats.org/drawingml/2006/main" xmlns:r="http://schemas.openxmlformats.org/officeDocument/2006/relationships" xmlns:p="http://schemas.openxmlformats.org/presentationml/2006/main">
  <p:tag name="VEVOX.QRDOT" val="(9,13)"/>
</p:tagLst>
</file>

<file path=ppt/tags/tag202.xml><?xml version="1.0" encoding="utf-8"?>
<p:tagLst xmlns:a="http://schemas.openxmlformats.org/drawingml/2006/main" xmlns:r="http://schemas.openxmlformats.org/officeDocument/2006/relationships" xmlns:p="http://schemas.openxmlformats.org/presentationml/2006/main">
  <p:tag name="VEVOX.QRDOT" val="(10,13)"/>
</p:tagLst>
</file>

<file path=ppt/tags/tag203.xml><?xml version="1.0" encoding="utf-8"?>
<p:tagLst xmlns:a="http://schemas.openxmlformats.org/drawingml/2006/main" xmlns:r="http://schemas.openxmlformats.org/officeDocument/2006/relationships" xmlns:p="http://schemas.openxmlformats.org/presentationml/2006/main">
  <p:tag name="VEVOX.QRDOT" val="(11,13)"/>
</p:tagLst>
</file>

<file path=ppt/tags/tag204.xml><?xml version="1.0" encoding="utf-8"?>
<p:tagLst xmlns:a="http://schemas.openxmlformats.org/drawingml/2006/main" xmlns:r="http://schemas.openxmlformats.org/officeDocument/2006/relationships" xmlns:p="http://schemas.openxmlformats.org/presentationml/2006/main">
  <p:tag name="VEVOX.QRDOT" val="(12,13)"/>
</p:tagLst>
</file>

<file path=ppt/tags/tag205.xml><?xml version="1.0" encoding="utf-8"?>
<p:tagLst xmlns:a="http://schemas.openxmlformats.org/drawingml/2006/main" xmlns:r="http://schemas.openxmlformats.org/officeDocument/2006/relationships" xmlns:p="http://schemas.openxmlformats.org/presentationml/2006/main">
  <p:tag name="VEVOX.QRDOT" val="(13,13)"/>
</p:tagLst>
</file>

<file path=ppt/tags/tag206.xml><?xml version="1.0" encoding="utf-8"?>
<p:tagLst xmlns:a="http://schemas.openxmlformats.org/drawingml/2006/main" xmlns:r="http://schemas.openxmlformats.org/officeDocument/2006/relationships" xmlns:p="http://schemas.openxmlformats.org/presentationml/2006/main">
  <p:tag name="VEVOX.QRDOT" val="(16,13)"/>
</p:tagLst>
</file>

<file path=ppt/tags/tag207.xml><?xml version="1.0" encoding="utf-8"?>
<p:tagLst xmlns:a="http://schemas.openxmlformats.org/drawingml/2006/main" xmlns:r="http://schemas.openxmlformats.org/officeDocument/2006/relationships" xmlns:p="http://schemas.openxmlformats.org/presentationml/2006/main">
  <p:tag name="VEVOX.QRDOT" val="(17,13)"/>
</p:tagLst>
</file>

<file path=ppt/tags/tag208.xml><?xml version="1.0" encoding="utf-8"?>
<p:tagLst xmlns:a="http://schemas.openxmlformats.org/drawingml/2006/main" xmlns:r="http://schemas.openxmlformats.org/officeDocument/2006/relationships" xmlns:p="http://schemas.openxmlformats.org/presentationml/2006/main">
  <p:tag name="VEVOX.QRDOT" val="(20,13)"/>
</p:tagLst>
</file>

<file path=ppt/tags/tag209.xml><?xml version="1.0" encoding="utf-8"?>
<p:tagLst xmlns:a="http://schemas.openxmlformats.org/drawingml/2006/main" xmlns:r="http://schemas.openxmlformats.org/officeDocument/2006/relationships" xmlns:p="http://schemas.openxmlformats.org/presentationml/2006/main">
  <p:tag name="VEVOX.QRDOT" val="(22,13)"/>
</p:tagLst>
</file>

<file path=ppt/tags/tag21.xml><?xml version="1.0" encoding="utf-8"?>
<p:tagLst xmlns:a="http://schemas.openxmlformats.org/drawingml/2006/main" xmlns:r="http://schemas.openxmlformats.org/officeDocument/2006/relationships" xmlns:p="http://schemas.openxmlformats.org/presentationml/2006/main">
  <p:tag name="VEVOX.QRDOT" val="(25,0)"/>
</p:tagLst>
</file>

<file path=ppt/tags/tag210.xml><?xml version="1.0" encoding="utf-8"?>
<p:tagLst xmlns:a="http://schemas.openxmlformats.org/drawingml/2006/main" xmlns:r="http://schemas.openxmlformats.org/officeDocument/2006/relationships" xmlns:p="http://schemas.openxmlformats.org/presentationml/2006/main">
  <p:tag name="VEVOX.QRDOT" val="(23,13)"/>
</p:tagLst>
</file>

<file path=ppt/tags/tag211.xml><?xml version="1.0" encoding="utf-8"?>
<p:tagLst xmlns:a="http://schemas.openxmlformats.org/drawingml/2006/main" xmlns:r="http://schemas.openxmlformats.org/officeDocument/2006/relationships" xmlns:p="http://schemas.openxmlformats.org/presentationml/2006/main">
  <p:tag name="VEVOX.QRDOT" val="(24,13)"/>
</p:tagLst>
</file>

<file path=ppt/tags/tag212.xml><?xml version="1.0" encoding="utf-8"?>
<p:tagLst xmlns:a="http://schemas.openxmlformats.org/drawingml/2006/main" xmlns:r="http://schemas.openxmlformats.org/officeDocument/2006/relationships" xmlns:p="http://schemas.openxmlformats.org/presentationml/2006/main">
  <p:tag name="VEVOX.QRDOT" val="(25,13)"/>
</p:tagLst>
</file>

<file path=ppt/tags/tag213.xml><?xml version="1.0" encoding="utf-8"?>
<p:tagLst xmlns:a="http://schemas.openxmlformats.org/drawingml/2006/main" xmlns:r="http://schemas.openxmlformats.org/officeDocument/2006/relationships" xmlns:p="http://schemas.openxmlformats.org/presentationml/2006/main">
  <p:tag name="VEVOX.QRDOT" val="(29,13)"/>
</p:tagLst>
</file>

<file path=ppt/tags/tag214.xml><?xml version="1.0" encoding="utf-8"?>
<p:tagLst xmlns:a="http://schemas.openxmlformats.org/drawingml/2006/main" xmlns:r="http://schemas.openxmlformats.org/officeDocument/2006/relationships" xmlns:p="http://schemas.openxmlformats.org/presentationml/2006/main">
  <p:tag name="VEVOX.QRDOT" val="(1,14)"/>
</p:tagLst>
</file>

<file path=ppt/tags/tag215.xml><?xml version="1.0" encoding="utf-8"?>
<p:tagLst xmlns:a="http://schemas.openxmlformats.org/drawingml/2006/main" xmlns:r="http://schemas.openxmlformats.org/officeDocument/2006/relationships" xmlns:p="http://schemas.openxmlformats.org/presentationml/2006/main">
  <p:tag name="VEVOX.QRDOT" val="(6,14)"/>
</p:tagLst>
</file>

<file path=ppt/tags/tag216.xml><?xml version="1.0" encoding="utf-8"?>
<p:tagLst xmlns:a="http://schemas.openxmlformats.org/drawingml/2006/main" xmlns:r="http://schemas.openxmlformats.org/officeDocument/2006/relationships" xmlns:p="http://schemas.openxmlformats.org/presentationml/2006/main">
  <p:tag name="VEVOX.QRDOT" val="(7,14)"/>
</p:tagLst>
</file>

<file path=ppt/tags/tag217.xml><?xml version="1.0" encoding="utf-8"?>
<p:tagLst xmlns:a="http://schemas.openxmlformats.org/drawingml/2006/main" xmlns:r="http://schemas.openxmlformats.org/officeDocument/2006/relationships" xmlns:p="http://schemas.openxmlformats.org/presentationml/2006/main">
  <p:tag name="VEVOX.QRDOT" val="(11,14)"/>
</p:tagLst>
</file>

<file path=ppt/tags/tag218.xml><?xml version="1.0" encoding="utf-8"?>
<p:tagLst xmlns:a="http://schemas.openxmlformats.org/drawingml/2006/main" xmlns:r="http://schemas.openxmlformats.org/officeDocument/2006/relationships" xmlns:p="http://schemas.openxmlformats.org/presentationml/2006/main">
  <p:tag name="VEVOX.QRDOT" val="(12,14)"/>
</p:tagLst>
</file>

<file path=ppt/tags/tag219.xml><?xml version="1.0" encoding="utf-8"?>
<p:tagLst xmlns:a="http://schemas.openxmlformats.org/drawingml/2006/main" xmlns:r="http://schemas.openxmlformats.org/officeDocument/2006/relationships" xmlns:p="http://schemas.openxmlformats.org/presentationml/2006/main">
  <p:tag name="VEVOX.QRDOT" val="(18,14)"/>
</p:tagLst>
</file>

<file path=ppt/tags/tag22.xml><?xml version="1.0" encoding="utf-8"?>
<p:tagLst xmlns:a="http://schemas.openxmlformats.org/drawingml/2006/main" xmlns:r="http://schemas.openxmlformats.org/officeDocument/2006/relationships" xmlns:p="http://schemas.openxmlformats.org/presentationml/2006/main">
  <p:tag name="VEVOX.QRDOT" val="(26,0)"/>
</p:tagLst>
</file>

<file path=ppt/tags/tag220.xml><?xml version="1.0" encoding="utf-8"?>
<p:tagLst xmlns:a="http://schemas.openxmlformats.org/drawingml/2006/main" xmlns:r="http://schemas.openxmlformats.org/officeDocument/2006/relationships" xmlns:p="http://schemas.openxmlformats.org/presentationml/2006/main">
  <p:tag name="VEVOX.QRDOT" val="(21,14)"/>
</p:tagLst>
</file>

<file path=ppt/tags/tag221.xml><?xml version="1.0" encoding="utf-8"?>
<p:tagLst xmlns:a="http://schemas.openxmlformats.org/drawingml/2006/main" xmlns:r="http://schemas.openxmlformats.org/officeDocument/2006/relationships" xmlns:p="http://schemas.openxmlformats.org/presentationml/2006/main">
  <p:tag name="VEVOX.QRDOT" val="(23,14)"/>
</p:tagLst>
</file>

<file path=ppt/tags/tag222.xml><?xml version="1.0" encoding="utf-8"?>
<p:tagLst xmlns:a="http://schemas.openxmlformats.org/drawingml/2006/main" xmlns:r="http://schemas.openxmlformats.org/officeDocument/2006/relationships" xmlns:p="http://schemas.openxmlformats.org/presentationml/2006/main">
  <p:tag name="VEVOX.QRDOT" val="(26,14)"/>
</p:tagLst>
</file>

<file path=ppt/tags/tag223.xml><?xml version="1.0" encoding="utf-8"?>
<p:tagLst xmlns:a="http://schemas.openxmlformats.org/drawingml/2006/main" xmlns:r="http://schemas.openxmlformats.org/officeDocument/2006/relationships" xmlns:p="http://schemas.openxmlformats.org/presentationml/2006/main">
  <p:tag name="VEVOX.QRDOT" val="(27,14)"/>
</p:tagLst>
</file>

<file path=ppt/tags/tag224.xml><?xml version="1.0" encoding="utf-8"?>
<p:tagLst xmlns:a="http://schemas.openxmlformats.org/drawingml/2006/main" xmlns:r="http://schemas.openxmlformats.org/officeDocument/2006/relationships" xmlns:p="http://schemas.openxmlformats.org/presentationml/2006/main">
  <p:tag name="VEVOX.QRDOT" val="(1,15)"/>
</p:tagLst>
</file>

<file path=ppt/tags/tag225.xml><?xml version="1.0" encoding="utf-8"?>
<p:tagLst xmlns:a="http://schemas.openxmlformats.org/drawingml/2006/main" xmlns:r="http://schemas.openxmlformats.org/officeDocument/2006/relationships" xmlns:p="http://schemas.openxmlformats.org/presentationml/2006/main">
  <p:tag name="VEVOX.QRDOT" val="(3,15)"/>
</p:tagLst>
</file>

<file path=ppt/tags/tag226.xml><?xml version="1.0" encoding="utf-8"?>
<p:tagLst xmlns:a="http://schemas.openxmlformats.org/drawingml/2006/main" xmlns:r="http://schemas.openxmlformats.org/officeDocument/2006/relationships" xmlns:p="http://schemas.openxmlformats.org/presentationml/2006/main">
  <p:tag name="VEVOX.QRDOT" val="(5,15)"/>
</p:tagLst>
</file>

<file path=ppt/tags/tag227.xml><?xml version="1.0" encoding="utf-8"?>
<p:tagLst xmlns:a="http://schemas.openxmlformats.org/drawingml/2006/main" xmlns:r="http://schemas.openxmlformats.org/officeDocument/2006/relationships" xmlns:p="http://schemas.openxmlformats.org/presentationml/2006/main">
  <p:tag name="VEVOX.QRDOT" val="(6,15)"/>
</p:tagLst>
</file>

<file path=ppt/tags/tag228.xml><?xml version="1.0" encoding="utf-8"?>
<p:tagLst xmlns:a="http://schemas.openxmlformats.org/drawingml/2006/main" xmlns:r="http://schemas.openxmlformats.org/officeDocument/2006/relationships" xmlns:p="http://schemas.openxmlformats.org/presentationml/2006/main">
  <p:tag name="VEVOX.QRDOT" val="(8,15)"/>
</p:tagLst>
</file>

<file path=ppt/tags/tag229.xml><?xml version="1.0" encoding="utf-8"?>
<p:tagLst xmlns:a="http://schemas.openxmlformats.org/drawingml/2006/main" xmlns:r="http://schemas.openxmlformats.org/officeDocument/2006/relationships" xmlns:p="http://schemas.openxmlformats.org/presentationml/2006/main">
  <p:tag name="VEVOX.QRDOT" val="(9,15)"/>
</p:tagLst>
</file>

<file path=ppt/tags/tag23.xml><?xml version="1.0" encoding="utf-8"?>
<p:tagLst xmlns:a="http://schemas.openxmlformats.org/drawingml/2006/main" xmlns:r="http://schemas.openxmlformats.org/officeDocument/2006/relationships" xmlns:p="http://schemas.openxmlformats.org/presentationml/2006/main">
  <p:tag name="VEVOX.QRDOT" val="(27,0)"/>
</p:tagLst>
</file>

<file path=ppt/tags/tag230.xml><?xml version="1.0" encoding="utf-8"?>
<p:tagLst xmlns:a="http://schemas.openxmlformats.org/drawingml/2006/main" xmlns:r="http://schemas.openxmlformats.org/officeDocument/2006/relationships" xmlns:p="http://schemas.openxmlformats.org/presentationml/2006/main">
  <p:tag name="VEVOX.QRDOT" val="(12,15)"/>
</p:tagLst>
</file>

<file path=ppt/tags/tag231.xml><?xml version="1.0" encoding="utf-8"?>
<p:tagLst xmlns:a="http://schemas.openxmlformats.org/drawingml/2006/main" xmlns:r="http://schemas.openxmlformats.org/officeDocument/2006/relationships" xmlns:p="http://schemas.openxmlformats.org/presentationml/2006/main">
  <p:tag name="VEVOX.QRDOT" val="(13,15)"/>
</p:tagLst>
</file>

<file path=ppt/tags/tag232.xml><?xml version="1.0" encoding="utf-8"?>
<p:tagLst xmlns:a="http://schemas.openxmlformats.org/drawingml/2006/main" xmlns:r="http://schemas.openxmlformats.org/officeDocument/2006/relationships" xmlns:p="http://schemas.openxmlformats.org/presentationml/2006/main">
  <p:tag name="VEVOX.QRDOT" val="(15,15)"/>
</p:tagLst>
</file>

<file path=ppt/tags/tag233.xml><?xml version="1.0" encoding="utf-8"?>
<p:tagLst xmlns:a="http://schemas.openxmlformats.org/drawingml/2006/main" xmlns:r="http://schemas.openxmlformats.org/officeDocument/2006/relationships" xmlns:p="http://schemas.openxmlformats.org/presentationml/2006/main">
  <p:tag name="VEVOX.QRDOT" val="(17,15)"/>
</p:tagLst>
</file>

<file path=ppt/tags/tag234.xml><?xml version="1.0" encoding="utf-8"?>
<p:tagLst xmlns:a="http://schemas.openxmlformats.org/drawingml/2006/main" xmlns:r="http://schemas.openxmlformats.org/officeDocument/2006/relationships" xmlns:p="http://schemas.openxmlformats.org/presentationml/2006/main">
  <p:tag name="VEVOX.QRDOT" val="(19,15)"/>
</p:tagLst>
</file>

<file path=ppt/tags/tag235.xml><?xml version="1.0" encoding="utf-8"?>
<p:tagLst xmlns:a="http://schemas.openxmlformats.org/drawingml/2006/main" xmlns:r="http://schemas.openxmlformats.org/officeDocument/2006/relationships" xmlns:p="http://schemas.openxmlformats.org/presentationml/2006/main">
  <p:tag name="VEVOX.QRDOT" val="(20,15)"/>
</p:tagLst>
</file>

<file path=ppt/tags/tag236.xml><?xml version="1.0" encoding="utf-8"?>
<p:tagLst xmlns:a="http://schemas.openxmlformats.org/drawingml/2006/main" xmlns:r="http://schemas.openxmlformats.org/officeDocument/2006/relationships" xmlns:p="http://schemas.openxmlformats.org/presentationml/2006/main">
  <p:tag name="VEVOX.QRDOT" val="(22,15)"/>
</p:tagLst>
</file>

<file path=ppt/tags/tag237.xml><?xml version="1.0" encoding="utf-8"?>
<p:tagLst xmlns:a="http://schemas.openxmlformats.org/drawingml/2006/main" xmlns:r="http://schemas.openxmlformats.org/officeDocument/2006/relationships" xmlns:p="http://schemas.openxmlformats.org/presentationml/2006/main">
  <p:tag name="VEVOX.QRDOT" val="(23,15)"/>
</p:tagLst>
</file>

<file path=ppt/tags/tag238.xml><?xml version="1.0" encoding="utf-8"?>
<p:tagLst xmlns:a="http://schemas.openxmlformats.org/drawingml/2006/main" xmlns:r="http://schemas.openxmlformats.org/officeDocument/2006/relationships" xmlns:p="http://schemas.openxmlformats.org/presentationml/2006/main">
  <p:tag name="VEVOX.QRDOT" val="(24,15)"/>
</p:tagLst>
</file>

<file path=ppt/tags/tag239.xml><?xml version="1.0" encoding="utf-8"?>
<p:tagLst xmlns:a="http://schemas.openxmlformats.org/drawingml/2006/main" xmlns:r="http://schemas.openxmlformats.org/officeDocument/2006/relationships" xmlns:p="http://schemas.openxmlformats.org/presentationml/2006/main">
  <p:tag name="VEVOX.QRDOT" val="(25,15)"/>
</p:tagLst>
</file>

<file path=ppt/tags/tag24.xml><?xml version="1.0" encoding="utf-8"?>
<p:tagLst xmlns:a="http://schemas.openxmlformats.org/drawingml/2006/main" xmlns:r="http://schemas.openxmlformats.org/officeDocument/2006/relationships" xmlns:p="http://schemas.openxmlformats.org/presentationml/2006/main">
  <p:tag name="VEVOX.QRDOT" val="(28,0)"/>
</p:tagLst>
</file>

<file path=ppt/tags/tag240.xml><?xml version="1.0" encoding="utf-8"?>
<p:tagLst xmlns:a="http://schemas.openxmlformats.org/drawingml/2006/main" xmlns:r="http://schemas.openxmlformats.org/officeDocument/2006/relationships" xmlns:p="http://schemas.openxmlformats.org/presentationml/2006/main">
  <p:tag name="VEVOX.QRDOT" val="(28,15)"/>
</p:tagLst>
</file>

<file path=ppt/tags/tag241.xml><?xml version="1.0" encoding="utf-8"?>
<p:tagLst xmlns:a="http://schemas.openxmlformats.org/drawingml/2006/main" xmlns:r="http://schemas.openxmlformats.org/officeDocument/2006/relationships" xmlns:p="http://schemas.openxmlformats.org/presentationml/2006/main">
  <p:tag name="VEVOX.QRDOT" val="(1,16)"/>
</p:tagLst>
</file>

<file path=ppt/tags/tag242.xml><?xml version="1.0" encoding="utf-8"?>
<p:tagLst xmlns:a="http://schemas.openxmlformats.org/drawingml/2006/main" xmlns:r="http://schemas.openxmlformats.org/officeDocument/2006/relationships" xmlns:p="http://schemas.openxmlformats.org/presentationml/2006/main">
  <p:tag name="VEVOX.QRDOT" val="(2,16)"/>
</p:tagLst>
</file>

<file path=ppt/tags/tag243.xml><?xml version="1.0" encoding="utf-8"?>
<p:tagLst xmlns:a="http://schemas.openxmlformats.org/drawingml/2006/main" xmlns:r="http://schemas.openxmlformats.org/officeDocument/2006/relationships" xmlns:p="http://schemas.openxmlformats.org/presentationml/2006/main">
  <p:tag name="VEVOX.QRDOT" val="(5,16)"/>
</p:tagLst>
</file>

<file path=ppt/tags/tag244.xml><?xml version="1.0" encoding="utf-8"?>
<p:tagLst xmlns:a="http://schemas.openxmlformats.org/drawingml/2006/main" xmlns:r="http://schemas.openxmlformats.org/officeDocument/2006/relationships" xmlns:p="http://schemas.openxmlformats.org/presentationml/2006/main">
  <p:tag name="VEVOX.QRDOT" val="(7,16)"/>
</p:tagLst>
</file>

<file path=ppt/tags/tag245.xml><?xml version="1.0" encoding="utf-8"?>
<p:tagLst xmlns:a="http://schemas.openxmlformats.org/drawingml/2006/main" xmlns:r="http://schemas.openxmlformats.org/officeDocument/2006/relationships" xmlns:p="http://schemas.openxmlformats.org/presentationml/2006/main">
  <p:tag name="VEVOX.QRDOT" val="(10,16)"/>
</p:tagLst>
</file>

<file path=ppt/tags/tag246.xml><?xml version="1.0" encoding="utf-8"?>
<p:tagLst xmlns:a="http://schemas.openxmlformats.org/drawingml/2006/main" xmlns:r="http://schemas.openxmlformats.org/officeDocument/2006/relationships" xmlns:p="http://schemas.openxmlformats.org/presentationml/2006/main">
  <p:tag name="VEVOX.QRDOT" val="(12,16)"/>
</p:tagLst>
</file>

<file path=ppt/tags/tag247.xml><?xml version="1.0" encoding="utf-8"?>
<p:tagLst xmlns:a="http://schemas.openxmlformats.org/drawingml/2006/main" xmlns:r="http://schemas.openxmlformats.org/officeDocument/2006/relationships" xmlns:p="http://schemas.openxmlformats.org/presentationml/2006/main">
  <p:tag name="VEVOX.QRDOT" val="(17,16)"/>
</p:tagLst>
</file>

<file path=ppt/tags/tag248.xml><?xml version="1.0" encoding="utf-8"?>
<p:tagLst xmlns:a="http://schemas.openxmlformats.org/drawingml/2006/main" xmlns:r="http://schemas.openxmlformats.org/officeDocument/2006/relationships" xmlns:p="http://schemas.openxmlformats.org/presentationml/2006/main">
  <p:tag name="VEVOX.QRDOT" val="(18,16)"/>
</p:tagLst>
</file>

<file path=ppt/tags/tag249.xml><?xml version="1.0" encoding="utf-8"?>
<p:tagLst xmlns:a="http://schemas.openxmlformats.org/drawingml/2006/main" xmlns:r="http://schemas.openxmlformats.org/officeDocument/2006/relationships" xmlns:p="http://schemas.openxmlformats.org/presentationml/2006/main">
  <p:tag name="VEVOX.QRDOT" val="(19,16)"/>
</p:tagLst>
</file>

<file path=ppt/tags/tag25.xml><?xml version="1.0" encoding="utf-8"?>
<p:tagLst xmlns:a="http://schemas.openxmlformats.org/drawingml/2006/main" xmlns:r="http://schemas.openxmlformats.org/officeDocument/2006/relationships" xmlns:p="http://schemas.openxmlformats.org/presentationml/2006/main">
  <p:tag name="VEVOX.QRDOT" val="(29,0)"/>
</p:tagLst>
</file>

<file path=ppt/tags/tag250.xml><?xml version="1.0" encoding="utf-8"?>
<p:tagLst xmlns:a="http://schemas.openxmlformats.org/drawingml/2006/main" xmlns:r="http://schemas.openxmlformats.org/officeDocument/2006/relationships" xmlns:p="http://schemas.openxmlformats.org/presentationml/2006/main">
  <p:tag name="VEVOX.QRDOT" val="(24,16)"/>
</p:tagLst>
</file>

<file path=ppt/tags/tag251.xml><?xml version="1.0" encoding="utf-8"?>
<p:tagLst xmlns:a="http://schemas.openxmlformats.org/drawingml/2006/main" xmlns:r="http://schemas.openxmlformats.org/officeDocument/2006/relationships" xmlns:p="http://schemas.openxmlformats.org/presentationml/2006/main">
  <p:tag name="VEVOX.QRDOT" val="(26,16)"/>
</p:tagLst>
</file>

<file path=ppt/tags/tag252.xml><?xml version="1.0" encoding="utf-8"?>
<p:tagLst xmlns:a="http://schemas.openxmlformats.org/drawingml/2006/main" xmlns:r="http://schemas.openxmlformats.org/officeDocument/2006/relationships" xmlns:p="http://schemas.openxmlformats.org/presentationml/2006/main">
  <p:tag name="VEVOX.QRDOT" val="(27,16)"/>
</p:tagLst>
</file>

<file path=ppt/tags/tag253.xml><?xml version="1.0" encoding="utf-8"?>
<p:tagLst xmlns:a="http://schemas.openxmlformats.org/drawingml/2006/main" xmlns:r="http://schemas.openxmlformats.org/officeDocument/2006/relationships" xmlns:p="http://schemas.openxmlformats.org/presentationml/2006/main">
  <p:tag name="VEVOX.QRDOT" val="(1,17)"/>
</p:tagLst>
</file>

<file path=ppt/tags/tag254.xml><?xml version="1.0" encoding="utf-8"?>
<p:tagLst xmlns:a="http://schemas.openxmlformats.org/drawingml/2006/main" xmlns:r="http://schemas.openxmlformats.org/officeDocument/2006/relationships" xmlns:p="http://schemas.openxmlformats.org/presentationml/2006/main">
  <p:tag name="VEVOX.QRDOT" val="(4,17)"/>
</p:tagLst>
</file>

<file path=ppt/tags/tag255.xml><?xml version="1.0" encoding="utf-8"?>
<p:tagLst xmlns:a="http://schemas.openxmlformats.org/drawingml/2006/main" xmlns:r="http://schemas.openxmlformats.org/officeDocument/2006/relationships" xmlns:p="http://schemas.openxmlformats.org/presentationml/2006/main">
  <p:tag name="VEVOX.QRDOT" val="(5,17)"/>
</p:tagLst>
</file>

<file path=ppt/tags/tag256.xml><?xml version="1.0" encoding="utf-8"?>
<p:tagLst xmlns:a="http://schemas.openxmlformats.org/drawingml/2006/main" xmlns:r="http://schemas.openxmlformats.org/officeDocument/2006/relationships" xmlns:p="http://schemas.openxmlformats.org/presentationml/2006/main">
  <p:tag name="VEVOX.QRDOT" val="(6,17)"/>
</p:tagLst>
</file>

<file path=ppt/tags/tag257.xml><?xml version="1.0" encoding="utf-8"?>
<p:tagLst xmlns:a="http://schemas.openxmlformats.org/drawingml/2006/main" xmlns:r="http://schemas.openxmlformats.org/officeDocument/2006/relationships" xmlns:p="http://schemas.openxmlformats.org/presentationml/2006/main">
  <p:tag name="VEVOX.QRDOT" val="(8,17)"/>
</p:tagLst>
</file>

<file path=ppt/tags/tag258.xml><?xml version="1.0" encoding="utf-8"?>
<p:tagLst xmlns:a="http://schemas.openxmlformats.org/drawingml/2006/main" xmlns:r="http://schemas.openxmlformats.org/officeDocument/2006/relationships" xmlns:p="http://schemas.openxmlformats.org/presentationml/2006/main">
  <p:tag name="VEVOX.QRDOT" val="(13,17)"/>
</p:tagLst>
</file>

<file path=ppt/tags/tag259.xml><?xml version="1.0" encoding="utf-8"?>
<p:tagLst xmlns:a="http://schemas.openxmlformats.org/drawingml/2006/main" xmlns:r="http://schemas.openxmlformats.org/officeDocument/2006/relationships" xmlns:p="http://schemas.openxmlformats.org/presentationml/2006/main">
  <p:tag name="VEVOX.QRDOT" val="(14,17)"/>
</p:tagLst>
</file>

<file path=ppt/tags/tag26.xml><?xml version="1.0" encoding="utf-8"?>
<p:tagLst xmlns:a="http://schemas.openxmlformats.org/drawingml/2006/main" xmlns:r="http://schemas.openxmlformats.org/officeDocument/2006/relationships" xmlns:p="http://schemas.openxmlformats.org/presentationml/2006/main">
  <p:tag name="VEVOX.QRDOT" val="(1,1)"/>
</p:tagLst>
</file>

<file path=ppt/tags/tag260.xml><?xml version="1.0" encoding="utf-8"?>
<p:tagLst xmlns:a="http://schemas.openxmlformats.org/drawingml/2006/main" xmlns:r="http://schemas.openxmlformats.org/officeDocument/2006/relationships" xmlns:p="http://schemas.openxmlformats.org/presentationml/2006/main">
  <p:tag name="VEVOX.QRDOT" val="(15,17)"/>
</p:tagLst>
</file>

<file path=ppt/tags/tag261.xml><?xml version="1.0" encoding="utf-8"?>
<p:tagLst xmlns:a="http://schemas.openxmlformats.org/drawingml/2006/main" xmlns:r="http://schemas.openxmlformats.org/officeDocument/2006/relationships" xmlns:p="http://schemas.openxmlformats.org/presentationml/2006/main">
  <p:tag name="VEVOX.QRDOT" val="(16,17)"/>
</p:tagLst>
</file>

<file path=ppt/tags/tag262.xml><?xml version="1.0" encoding="utf-8"?>
<p:tagLst xmlns:a="http://schemas.openxmlformats.org/drawingml/2006/main" xmlns:r="http://schemas.openxmlformats.org/officeDocument/2006/relationships" xmlns:p="http://schemas.openxmlformats.org/presentationml/2006/main">
  <p:tag name="VEVOX.QRDOT" val="(18,17)"/>
</p:tagLst>
</file>

<file path=ppt/tags/tag263.xml><?xml version="1.0" encoding="utf-8"?>
<p:tagLst xmlns:a="http://schemas.openxmlformats.org/drawingml/2006/main" xmlns:r="http://schemas.openxmlformats.org/officeDocument/2006/relationships" xmlns:p="http://schemas.openxmlformats.org/presentationml/2006/main">
  <p:tag name="VEVOX.QRDOT" val="(19,17)"/>
</p:tagLst>
</file>

<file path=ppt/tags/tag264.xml><?xml version="1.0" encoding="utf-8"?>
<p:tagLst xmlns:a="http://schemas.openxmlformats.org/drawingml/2006/main" xmlns:r="http://schemas.openxmlformats.org/officeDocument/2006/relationships" xmlns:p="http://schemas.openxmlformats.org/presentationml/2006/main">
  <p:tag name="VEVOX.QRDOT" val="(20,17)"/>
</p:tagLst>
</file>

<file path=ppt/tags/tag265.xml><?xml version="1.0" encoding="utf-8"?>
<p:tagLst xmlns:a="http://schemas.openxmlformats.org/drawingml/2006/main" xmlns:r="http://schemas.openxmlformats.org/officeDocument/2006/relationships" xmlns:p="http://schemas.openxmlformats.org/presentationml/2006/main">
  <p:tag name="VEVOX.QRDOT" val="(22,17)"/>
</p:tagLst>
</file>

<file path=ppt/tags/tag266.xml><?xml version="1.0" encoding="utf-8"?>
<p:tagLst xmlns:a="http://schemas.openxmlformats.org/drawingml/2006/main" xmlns:r="http://schemas.openxmlformats.org/officeDocument/2006/relationships" xmlns:p="http://schemas.openxmlformats.org/presentationml/2006/main">
  <p:tag name="VEVOX.QRDOT" val="(23,17)"/>
</p:tagLst>
</file>

<file path=ppt/tags/tag267.xml><?xml version="1.0" encoding="utf-8"?>
<p:tagLst xmlns:a="http://schemas.openxmlformats.org/drawingml/2006/main" xmlns:r="http://schemas.openxmlformats.org/officeDocument/2006/relationships" xmlns:p="http://schemas.openxmlformats.org/presentationml/2006/main">
  <p:tag name="VEVOX.QRDOT" val="(24,17)"/>
</p:tagLst>
</file>

<file path=ppt/tags/tag268.xml><?xml version="1.0" encoding="utf-8"?>
<p:tagLst xmlns:a="http://schemas.openxmlformats.org/drawingml/2006/main" xmlns:r="http://schemas.openxmlformats.org/officeDocument/2006/relationships" xmlns:p="http://schemas.openxmlformats.org/presentationml/2006/main">
  <p:tag name="VEVOX.QRDOT" val="(25,17)"/>
</p:tagLst>
</file>

<file path=ppt/tags/tag269.xml><?xml version="1.0" encoding="utf-8"?>
<p:tagLst xmlns:a="http://schemas.openxmlformats.org/drawingml/2006/main" xmlns:r="http://schemas.openxmlformats.org/officeDocument/2006/relationships" xmlns:p="http://schemas.openxmlformats.org/presentationml/2006/main">
  <p:tag name="VEVOX.QRDOT" val="(27,17)"/>
</p:tagLst>
</file>

<file path=ppt/tags/tag27.xml><?xml version="1.0" encoding="utf-8"?>
<p:tagLst xmlns:a="http://schemas.openxmlformats.org/drawingml/2006/main" xmlns:r="http://schemas.openxmlformats.org/officeDocument/2006/relationships" xmlns:p="http://schemas.openxmlformats.org/presentationml/2006/main">
  <p:tag name="VEVOX.QRDOT" val="(7,1)"/>
</p:tagLst>
</file>

<file path=ppt/tags/tag270.xml><?xml version="1.0" encoding="utf-8"?>
<p:tagLst xmlns:a="http://schemas.openxmlformats.org/drawingml/2006/main" xmlns:r="http://schemas.openxmlformats.org/officeDocument/2006/relationships" xmlns:p="http://schemas.openxmlformats.org/presentationml/2006/main">
  <p:tag name="VEVOX.QRDOT" val="(29,17)"/>
</p:tagLst>
</file>

<file path=ppt/tags/tag271.xml><?xml version="1.0" encoding="utf-8"?>
<p:tagLst xmlns:a="http://schemas.openxmlformats.org/drawingml/2006/main" xmlns:r="http://schemas.openxmlformats.org/officeDocument/2006/relationships" xmlns:p="http://schemas.openxmlformats.org/presentationml/2006/main">
  <p:tag name="VEVOX.QRDOT" val="(1,18)"/>
</p:tagLst>
</file>

<file path=ppt/tags/tag272.xml><?xml version="1.0" encoding="utf-8"?>
<p:tagLst xmlns:a="http://schemas.openxmlformats.org/drawingml/2006/main" xmlns:r="http://schemas.openxmlformats.org/officeDocument/2006/relationships" xmlns:p="http://schemas.openxmlformats.org/presentationml/2006/main">
  <p:tag name="VEVOX.QRDOT" val="(3,18)"/>
</p:tagLst>
</file>

<file path=ppt/tags/tag273.xml><?xml version="1.0" encoding="utf-8"?>
<p:tagLst xmlns:a="http://schemas.openxmlformats.org/drawingml/2006/main" xmlns:r="http://schemas.openxmlformats.org/officeDocument/2006/relationships" xmlns:p="http://schemas.openxmlformats.org/presentationml/2006/main">
  <p:tag name="VEVOX.QRDOT" val="(4,18)"/>
</p:tagLst>
</file>

<file path=ppt/tags/tag274.xml><?xml version="1.0" encoding="utf-8"?>
<p:tagLst xmlns:a="http://schemas.openxmlformats.org/drawingml/2006/main" xmlns:r="http://schemas.openxmlformats.org/officeDocument/2006/relationships" xmlns:p="http://schemas.openxmlformats.org/presentationml/2006/main">
  <p:tag name="VEVOX.QRDOT" val="(6,18)"/>
</p:tagLst>
</file>

<file path=ppt/tags/tag275.xml><?xml version="1.0" encoding="utf-8"?>
<p:tagLst xmlns:a="http://schemas.openxmlformats.org/drawingml/2006/main" xmlns:r="http://schemas.openxmlformats.org/officeDocument/2006/relationships" xmlns:p="http://schemas.openxmlformats.org/presentationml/2006/main">
  <p:tag name="VEVOX.QRDOT" val="(7,18)"/>
</p:tagLst>
</file>

<file path=ppt/tags/tag276.xml><?xml version="1.0" encoding="utf-8"?>
<p:tagLst xmlns:a="http://schemas.openxmlformats.org/drawingml/2006/main" xmlns:r="http://schemas.openxmlformats.org/officeDocument/2006/relationships" xmlns:p="http://schemas.openxmlformats.org/presentationml/2006/main">
  <p:tag name="VEVOX.QRDOT" val="(9,18)"/>
</p:tagLst>
</file>

<file path=ppt/tags/tag277.xml><?xml version="1.0" encoding="utf-8"?>
<p:tagLst xmlns:a="http://schemas.openxmlformats.org/drawingml/2006/main" xmlns:r="http://schemas.openxmlformats.org/officeDocument/2006/relationships" xmlns:p="http://schemas.openxmlformats.org/presentationml/2006/main">
  <p:tag name="VEVOX.QRDOT" val="(14,18)"/>
</p:tagLst>
</file>

<file path=ppt/tags/tag278.xml><?xml version="1.0" encoding="utf-8"?>
<p:tagLst xmlns:a="http://schemas.openxmlformats.org/drawingml/2006/main" xmlns:r="http://schemas.openxmlformats.org/officeDocument/2006/relationships" xmlns:p="http://schemas.openxmlformats.org/presentationml/2006/main">
  <p:tag name="VEVOX.QRDOT" val="(15,18)"/>
</p:tagLst>
</file>

<file path=ppt/tags/tag279.xml><?xml version="1.0" encoding="utf-8"?>
<p:tagLst xmlns:a="http://schemas.openxmlformats.org/drawingml/2006/main" xmlns:r="http://schemas.openxmlformats.org/officeDocument/2006/relationships" xmlns:p="http://schemas.openxmlformats.org/presentationml/2006/main">
  <p:tag name="VEVOX.QRDOT" val="(16,18)"/>
</p:tagLst>
</file>

<file path=ppt/tags/tag28.xml><?xml version="1.0" encoding="utf-8"?>
<p:tagLst xmlns:a="http://schemas.openxmlformats.org/drawingml/2006/main" xmlns:r="http://schemas.openxmlformats.org/officeDocument/2006/relationships" xmlns:p="http://schemas.openxmlformats.org/presentationml/2006/main">
  <p:tag name="VEVOX.QRDOT" val="(12,1)"/>
</p:tagLst>
</file>

<file path=ppt/tags/tag280.xml><?xml version="1.0" encoding="utf-8"?>
<p:tagLst xmlns:a="http://schemas.openxmlformats.org/drawingml/2006/main" xmlns:r="http://schemas.openxmlformats.org/officeDocument/2006/relationships" xmlns:p="http://schemas.openxmlformats.org/presentationml/2006/main">
  <p:tag name="VEVOX.QRDOT" val="(17,18)"/>
</p:tagLst>
</file>

<file path=ppt/tags/tag281.xml><?xml version="1.0" encoding="utf-8"?>
<p:tagLst xmlns:a="http://schemas.openxmlformats.org/drawingml/2006/main" xmlns:r="http://schemas.openxmlformats.org/officeDocument/2006/relationships" xmlns:p="http://schemas.openxmlformats.org/presentationml/2006/main">
  <p:tag name="VEVOX.QRDOT" val="(21,18)"/>
</p:tagLst>
</file>

<file path=ppt/tags/tag282.xml><?xml version="1.0" encoding="utf-8"?>
<p:tagLst xmlns:a="http://schemas.openxmlformats.org/drawingml/2006/main" xmlns:r="http://schemas.openxmlformats.org/officeDocument/2006/relationships" xmlns:p="http://schemas.openxmlformats.org/presentationml/2006/main">
  <p:tag name="VEVOX.QRDOT" val="(22,18)"/>
</p:tagLst>
</file>

<file path=ppt/tags/tag283.xml><?xml version="1.0" encoding="utf-8"?>
<p:tagLst xmlns:a="http://schemas.openxmlformats.org/drawingml/2006/main" xmlns:r="http://schemas.openxmlformats.org/officeDocument/2006/relationships" xmlns:p="http://schemas.openxmlformats.org/presentationml/2006/main">
  <p:tag name="VEVOX.QRDOT" val="(24,18)"/>
</p:tagLst>
</file>

<file path=ppt/tags/tag284.xml><?xml version="1.0" encoding="utf-8"?>
<p:tagLst xmlns:a="http://schemas.openxmlformats.org/drawingml/2006/main" xmlns:r="http://schemas.openxmlformats.org/officeDocument/2006/relationships" xmlns:p="http://schemas.openxmlformats.org/presentationml/2006/main">
  <p:tag name="VEVOX.QRDOT" val="(25,18)"/>
</p:tagLst>
</file>

<file path=ppt/tags/tag285.xml><?xml version="1.0" encoding="utf-8"?>
<p:tagLst xmlns:a="http://schemas.openxmlformats.org/drawingml/2006/main" xmlns:r="http://schemas.openxmlformats.org/officeDocument/2006/relationships" xmlns:p="http://schemas.openxmlformats.org/presentationml/2006/main">
  <p:tag name="VEVOX.QRDOT" val="(27,18)"/>
</p:tagLst>
</file>

<file path=ppt/tags/tag286.xml><?xml version="1.0" encoding="utf-8"?>
<p:tagLst xmlns:a="http://schemas.openxmlformats.org/drawingml/2006/main" xmlns:r="http://schemas.openxmlformats.org/officeDocument/2006/relationships" xmlns:p="http://schemas.openxmlformats.org/presentationml/2006/main">
  <p:tag name="VEVOX.QRDOT" val="(1,19)"/>
</p:tagLst>
</file>

<file path=ppt/tags/tag287.xml><?xml version="1.0" encoding="utf-8"?>
<p:tagLst xmlns:a="http://schemas.openxmlformats.org/drawingml/2006/main" xmlns:r="http://schemas.openxmlformats.org/officeDocument/2006/relationships" xmlns:p="http://schemas.openxmlformats.org/presentationml/2006/main">
  <p:tag name="VEVOX.QRDOT" val="(3,19)"/>
</p:tagLst>
</file>

<file path=ppt/tags/tag288.xml><?xml version="1.0" encoding="utf-8"?>
<p:tagLst xmlns:a="http://schemas.openxmlformats.org/drawingml/2006/main" xmlns:r="http://schemas.openxmlformats.org/officeDocument/2006/relationships" xmlns:p="http://schemas.openxmlformats.org/presentationml/2006/main">
  <p:tag name="VEVOX.QRDOT" val="(4,19)"/>
</p:tagLst>
</file>

<file path=ppt/tags/tag289.xml><?xml version="1.0" encoding="utf-8"?>
<p:tagLst xmlns:a="http://schemas.openxmlformats.org/drawingml/2006/main" xmlns:r="http://schemas.openxmlformats.org/officeDocument/2006/relationships" xmlns:p="http://schemas.openxmlformats.org/presentationml/2006/main">
  <p:tag name="VEVOX.QRDOT" val="(5,19)"/>
</p:tagLst>
</file>

<file path=ppt/tags/tag29.xml><?xml version="1.0" encoding="utf-8"?>
<p:tagLst xmlns:a="http://schemas.openxmlformats.org/drawingml/2006/main" xmlns:r="http://schemas.openxmlformats.org/officeDocument/2006/relationships" xmlns:p="http://schemas.openxmlformats.org/presentationml/2006/main">
  <p:tag name="VEVOX.QRDOT" val="(14,1)"/>
</p:tagLst>
</file>

<file path=ppt/tags/tag290.xml><?xml version="1.0" encoding="utf-8"?>
<p:tagLst xmlns:a="http://schemas.openxmlformats.org/drawingml/2006/main" xmlns:r="http://schemas.openxmlformats.org/officeDocument/2006/relationships" xmlns:p="http://schemas.openxmlformats.org/presentationml/2006/main">
  <p:tag name="VEVOX.QRDOT" val="(6,19)"/>
</p:tagLst>
</file>

<file path=ppt/tags/tag291.xml><?xml version="1.0" encoding="utf-8"?>
<p:tagLst xmlns:a="http://schemas.openxmlformats.org/drawingml/2006/main" xmlns:r="http://schemas.openxmlformats.org/officeDocument/2006/relationships" xmlns:p="http://schemas.openxmlformats.org/presentationml/2006/main">
  <p:tag name="VEVOX.QRDOT" val="(8,19)"/>
</p:tagLst>
</file>

<file path=ppt/tags/tag292.xml><?xml version="1.0" encoding="utf-8"?>
<p:tagLst xmlns:a="http://schemas.openxmlformats.org/drawingml/2006/main" xmlns:r="http://schemas.openxmlformats.org/officeDocument/2006/relationships" xmlns:p="http://schemas.openxmlformats.org/presentationml/2006/main">
  <p:tag name="VEVOX.QRDOT" val="(10,19)"/>
</p:tagLst>
</file>

<file path=ppt/tags/tag293.xml><?xml version="1.0" encoding="utf-8"?>
<p:tagLst xmlns:a="http://schemas.openxmlformats.org/drawingml/2006/main" xmlns:r="http://schemas.openxmlformats.org/officeDocument/2006/relationships" xmlns:p="http://schemas.openxmlformats.org/presentationml/2006/main">
  <p:tag name="VEVOX.QRDOT" val="(11,19)"/>
</p:tagLst>
</file>

<file path=ppt/tags/tag294.xml><?xml version="1.0" encoding="utf-8"?>
<p:tagLst xmlns:a="http://schemas.openxmlformats.org/drawingml/2006/main" xmlns:r="http://schemas.openxmlformats.org/officeDocument/2006/relationships" xmlns:p="http://schemas.openxmlformats.org/presentationml/2006/main">
  <p:tag name="VEVOX.QRDOT" val="(12,19)"/>
</p:tagLst>
</file>

<file path=ppt/tags/tag295.xml><?xml version="1.0" encoding="utf-8"?>
<p:tagLst xmlns:a="http://schemas.openxmlformats.org/drawingml/2006/main" xmlns:r="http://schemas.openxmlformats.org/officeDocument/2006/relationships" xmlns:p="http://schemas.openxmlformats.org/presentationml/2006/main">
  <p:tag name="VEVOX.QRDOT" val="(13,19)"/>
</p:tagLst>
</file>

<file path=ppt/tags/tag296.xml><?xml version="1.0" encoding="utf-8"?>
<p:tagLst xmlns:a="http://schemas.openxmlformats.org/drawingml/2006/main" xmlns:r="http://schemas.openxmlformats.org/officeDocument/2006/relationships" xmlns:p="http://schemas.openxmlformats.org/presentationml/2006/main">
  <p:tag name="VEVOX.QRDOT" val="(14,19)"/>
</p:tagLst>
</file>

<file path=ppt/tags/tag297.xml><?xml version="1.0" encoding="utf-8"?>
<p:tagLst xmlns:a="http://schemas.openxmlformats.org/drawingml/2006/main" xmlns:r="http://schemas.openxmlformats.org/officeDocument/2006/relationships" xmlns:p="http://schemas.openxmlformats.org/presentationml/2006/main">
  <p:tag name="VEVOX.QRDOT" val="(16,19)"/>
</p:tagLst>
</file>

<file path=ppt/tags/tag298.xml><?xml version="1.0" encoding="utf-8"?>
<p:tagLst xmlns:a="http://schemas.openxmlformats.org/drawingml/2006/main" xmlns:r="http://schemas.openxmlformats.org/officeDocument/2006/relationships" xmlns:p="http://schemas.openxmlformats.org/presentationml/2006/main">
  <p:tag name="VEVOX.QRDOT" val="(20,19)"/>
</p:tagLst>
</file>

<file path=ppt/tags/tag299.xml><?xml version="1.0" encoding="utf-8"?>
<p:tagLst xmlns:a="http://schemas.openxmlformats.org/drawingml/2006/main" xmlns:r="http://schemas.openxmlformats.org/officeDocument/2006/relationships" xmlns:p="http://schemas.openxmlformats.org/presentationml/2006/main">
  <p:tag name="VEVOX.QRDOT" val="(21,19)"/>
</p:tagLst>
</file>

<file path=ppt/tags/tag3.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30.xml><?xml version="1.0" encoding="utf-8"?>
<p:tagLst xmlns:a="http://schemas.openxmlformats.org/drawingml/2006/main" xmlns:r="http://schemas.openxmlformats.org/officeDocument/2006/relationships" xmlns:p="http://schemas.openxmlformats.org/presentationml/2006/main">
  <p:tag name="VEVOX.QRDOT" val="(15,1)"/>
</p:tagLst>
</file>

<file path=ppt/tags/tag300.xml><?xml version="1.0" encoding="utf-8"?>
<p:tagLst xmlns:a="http://schemas.openxmlformats.org/drawingml/2006/main" xmlns:r="http://schemas.openxmlformats.org/officeDocument/2006/relationships" xmlns:p="http://schemas.openxmlformats.org/presentationml/2006/main">
  <p:tag name="VEVOX.QRDOT" val="(24,19)"/>
</p:tagLst>
</file>

<file path=ppt/tags/tag301.xml><?xml version="1.0" encoding="utf-8"?>
<p:tagLst xmlns:a="http://schemas.openxmlformats.org/drawingml/2006/main" xmlns:r="http://schemas.openxmlformats.org/officeDocument/2006/relationships" xmlns:p="http://schemas.openxmlformats.org/presentationml/2006/main">
  <p:tag name="VEVOX.QRDOT" val="(25,19)"/>
</p:tagLst>
</file>

<file path=ppt/tags/tag302.xml><?xml version="1.0" encoding="utf-8"?>
<p:tagLst xmlns:a="http://schemas.openxmlformats.org/drawingml/2006/main" xmlns:r="http://schemas.openxmlformats.org/officeDocument/2006/relationships" xmlns:p="http://schemas.openxmlformats.org/presentationml/2006/main">
  <p:tag name="VEVOX.QRDOT" val="(28,19)"/>
</p:tagLst>
</file>

<file path=ppt/tags/tag303.xml><?xml version="1.0" encoding="utf-8"?>
<p:tagLst xmlns:a="http://schemas.openxmlformats.org/drawingml/2006/main" xmlns:r="http://schemas.openxmlformats.org/officeDocument/2006/relationships" xmlns:p="http://schemas.openxmlformats.org/presentationml/2006/main">
  <p:tag name="VEVOX.QRDOT" val="(1,20)"/>
</p:tagLst>
</file>

<file path=ppt/tags/tag304.xml><?xml version="1.0" encoding="utf-8"?>
<p:tagLst xmlns:a="http://schemas.openxmlformats.org/drawingml/2006/main" xmlns:r="http://schemas.openxmlformats.org/officeDocument/2006/relationships" xmlns:p="http://schemas.openxmlformats.org/presentationml/2006/main">
  <p:tag name="VEVOX.QRDOT" val="(5,20)"/>
</p:tagLst>
</file>

<file path=ppt/tags/tag305.xml><?xml version="1.0" encoding="utf-8"?>
<p:tagLst xmlns:a="http://schemas.openxmlformats.org/drawingml/2006/main" xmlns:r="http://schemas.openxmlformats.org/officeDocument/2006/relationships" xmlns:p="http://schemas.openxmlformats.org/presentationml/2006/main">
  <p:tag name="VEVOX.QRDOT" val="(6,20)"/>
</p:tagLst>
</file>

<file path=ppt/tags/tag306.xml><?xml version="1.0" encoding="utf-8"?>
<p:tagLst xmlns:a="http://schemas.openxmlformats.org/drawingml/2006/main" xmlns:r="http://schemas.openxmlformats.org/officeDocument/2006/relationships" xmlns:p="http://schemas.openxmlformats.org/presentationml/2006/main">
  <p:tag name="VEVOX.QRDOT" val="(7,20)"/>
</p:tagLst>
</file>

<file path=ppt/tags/tag307.xml><?xml version="1.0" encoding="utf-8"?>
<p:tagLst xmlns:a="http://schemas.openxmlformats.org/drawingml/2006/main" xmlns:r="http://schemas.openxmlformats.org/officeDocument/2006/relationships" xmlns:p="http://schemas.openxmlformats.org/presentationml/2006/main">
  <p:tag name="VEVOX.QRDOT" val="(11,20)"/>
</p:tagLst>
</file>

<file path=ppt/tags/tag308.xml><?xml version="1.0" encoding="utf-8"?>
<p:tagLst xmlns:a="http://schemas.openxmlformats.org/drawingml/2006/main" xmlns:r="http://schemas.openxmlformats.org/officeDocument/2006/relationships" xmlns:p="http://schemas.openxmlformats.org/presentationml/2006/main">
  <p:tag name="VEVOX.QRDOT" val="(12,20)"/>
</p:tagLst>
</file>

<file path=ppt/tags/tag309.xml><?xml version="1.0" encoding="utf-8"?>
<p:tagLst xmlns:a="http://schemas.openxmlformats.org/drawingml/2006/main" xmlns:r="http://schemas.openxmlformats.org/officeDocument/2006/relationships" xmlns:p="http://schemas.openxmlformats.org/presentationml/2006/main">
  <p:tag name="VEVOX.QRDOT" val="(15,20)"/>
</p:tagLst>
</file>

<file path=ppt/tags/tag31.xml><?xml version="1.0" encoding="utf-8"?>
<p:tagLst xmlns:a="http://schemas.openxmlformats.org/drawingml/2006/main" xmlns:r="http://schemas.openxmlformats.org/officeDocument/2006/relationships" xmlns:p="http://schemas.openxmlformats.org/presentationml/2006/main">
  <p:tag name="VEVOX.QRDOT" val="(16,1)"/>
</p:tagLst>
</file>

<file path=ppt/tags/tag310.xml><?xml version="1.0" encoding="utf-8"?>
<p:tagLst xmlns:a="http://schemas.openxmlformats.org/drawingml/2006/main" xmlns:r="http://schemas.openxmlformats.org/officeDocument/2006/relationships" xmlns:p="http://schemas.openxmlformats.org/presentationml/2006/main">
  <p:tag name="VEVOX.QRDOT" val="(16,20)"/>
</p:tagLst>
</file>

<file path=ppt/tags/tag311.xml><?xml version="1.0" encoding="utf-8"?>
<p:tagLst xmlns:a="http://schemas.openxmlformats.org/drawingml/2006/main" xmlns:r="http://schemas.openxmlformats.org/officeDocument/2006/relationships" xmlns:p="http://schemas.openxmlformats.org/presentationml/2006/main">
  <p:tag name="VEVOX.QRDOT" val="(18,20)"/>
</p:tagLst>
</file>

<file path=ppt/tags/tag312.xml><?xml version="1.0" encoding="utf-8"?>
<p:tagLst xmlns:a="http://schemas.openxmlformats.org/drawingml/2006/main" xmlns:r="http://schemas.openxmlformats.org/officeDocument/2006/relationships" xmlns:p="http://schemas.openxmlformats.org/presentationml/2006/main">
  <p:tag name="VEVOX.QRDOT" val="(20,20)"/>
</p:tagLst>
</file>

<file path=ppt/tags/tag313.xml><?xml version="1.0" encoding="utf-8"?>
<p:tagLst xmlns:a="http://schemas.openxmlformats.org/drawingml/2006/main" xmlns:r="http://schemas.openxmlformats.org/officeDocument/2006/relationships" xmlns:p="http://schemas.openxmlformats.org/presentationml/2006/main">
  <p:tag name="VEVOX.QRDOT" val="(21,20)"/>
</p:tagLst>
</file>

<file path=ppt/tags/tag314.xml><?xml version="1.0" encoding="utf-8"?>
<p:tagLst xmlns:a="http://schemas.openxmlformats.org/drawingml/2006/main" xmlns:r="http://schemas.openxmlformats.org/officeDocument/2006/relationships" xmlns:p="http://schemas.openxmlformats.org/presentationml/2006/main">
  <p:tag name="VEVOX.QRDOT" val="(22,20)"/>
</p:tagLst>
</file>

<file path=ppt/tags/tag315.xml><?xml version="1.0" encoding="utf-8"?>
<p:tagLst xmlns:a="http://schemas.openxmlformats.org/drawingml/2006/main" xmlns:r="http://schemas.openxmlformats.org/officeDocument/2006/relationships" xmlns:p="http://schemas.openxmlformats.org/presentationml/2006/main">
  <p:tag name="VEVOX.QRDOT" val="(23,20)"/>
</p:tagLst>
</file>

<file path=ppt/tags/tag316.xml><?xml version="1.0" encoding="utf-8"?>
<p:tagLst xmlns:a="http://schemas.openxmlformats.org/drawingml/2006/main" xmlns:r="http://schemas.openxmlformats.org/officeDocument/2006/relationships" xmlns:p="http://schemas.openxmlformats.org/presentationml/2006/main">
  <p:tag name="VEVOX.QRDOT" val="(24,20)"/>
</p:tagLst>
</file>

<file path=ppt/tags/tag317.xml><?xml version="1.0" encoding="utf-8"?>
<p:tagLst xmlns:a="http://schemas.openxmlformats.org/drawingml/2006/main" xmlns:r="http://schemas.openxmlformats.org/officeDocument/2006/relationships" xmlns:p="http://schemas.openxmlformats.org/presentationml/2006/main">
  <p:tag name="VEVOX.QRDOT" val="(25,20)"/>
</p:tagLst>
</file>

<file path=ppt/tags/tag318.xml><?xml version="1.0" encoding="utf-8"?>
<p:tagLst xmlns:a="http://schemas.openxmlformats.org/drawingml/2006/main" xmlns:r="http://schemas.openxmlformats.org/officeDocument/2006/relationships" xmlns:p="http://schemas.openxmlformats.org/presentationml/2006/main">
  <p:tag name="VEVOX.QRDOT" val="(27,20)"/>
</p:tagLst>
</file>

<file path=ppt/tags/tag319.xml><?xml version="1.0" encoding="utf-8"?>
<p:tagLst xmlns:a="http://schemas.openxmlformats.org/drawingml/2006/main" xmlns:r="http://schemas.openxmlformats.org/officeDocument/2006/relationships" xmlns:p="http://schemas.openxmlformats.org/presentationml/2006/main">
  <p:tag name="VEVOX.QRDOT" val="(28,20)"/>
</p:tagLst>
</file>

<file path=ppt/tags/tag32.xml><?xml version="1.0" encoding="utf-8"?>
<p:tagLst xmlns:a="http://schemas.openxmlformats.org/drawingml/2006/main" xmlns:r="http://schemas.openxmlformats.org/officeDocument/2006/relationships" xmlns:p="http://schemas.openxmlformats.org/presentationml/2006/main">
  <p:tag name="VEVOX.QRDOT" val="(17,1)"/>
</p:tagLst>
</file>

<file path=ppt/tags/tag320.xml><?xml version="1.0" encoding="utf-8"?>
<p:tagLst xmlns:a="http://schemas.openxmlformats.org/drawingml/2006/main" xmlns:r="http://schemas.openxmlformats.org/officeDocument/2006/relationships" xmlns:p="http://schemas.openxmlformats.org/presentationml/2006/main">
  <p:tag name="VEVOX.QRDOT" val="(29,20)"/>
</p:tagLst>
</file>

<file path=ppt/tags/tag321.xml><?xml version="1.0" encoding="utf-8"?>
<p:tagLst xmlns:a="http://schemas.openxmlformats.org/drawingml/2006/main" xmlns:r="http://schemas.openxmlformats.org/officeDocument/2006/relationships" xmlns:p="http://schemas.openxmlformats.org/presentationml/2006/main">
  <p:tag name="VEVOX.QRDOT" val="(9,21)"/>
</p:tagLst>
</file>

<file path=ppt/tags/tag322.xml><?xml version="1.0" encoding="utf-8"?>
<p:tagLst xmlns:a="http://schemas.openxmlformats.org/drawingml/2006/main" xmlns:r="http://schemas.openxmlformats.org/officeDocument/2006/relationships" xmlns:p="http://schemas.openxmlformats.org/presentationml/2006/main">
  <p:tag name="VEVOX.QRDOT" val="(10,21)"/>
</p:tagLst>
</file>

<file path=ppt/tags/tag323.xml><?xml version="1.0" encoding="utf-8"?>
<p:tagLst xmlns:a="http://schemas.openxmlformats.org/drawingml/2006/main" xmlns:r="http://schemas.openxmlformats.org/officeDocument/2006/relationships" xmlns:p="http://schemas.openxmlformats.org/presentationml/2006/main">
  <p:tag name="VEVOX.QRDOT" val="(12,21)"/>
</p:tagLst>
</file>

<file path=ppt/tags/tag324.xml><?xml version="1.0" encoding="utf-8"?>
<p:tagLst xmlns:a="http://schemas.openxmlformats.org/drawingml/2006/main" xmlns:r="http://schemas.openxmlformats.org/officeDocument/2006/relationships" xmlns:p="http://schemas.openxmlformats.org/presentationml/2006/main">
  <p:tag name="VEVOX.QRDOT" val="(16,21)"/>
</p:tagLst>
</file>

<file path=ppt/tags/tag325.xml><?xml version="1.0" encoding="utf-8"?>
<p:tagLst xmlns:a="http://schemas.openxmlformats.org/drawingml/2006/main" xmlns:r="http://schemas.openxmlformats.org/officeDocument/2006/relationships" xmlns:p="http://schemas.openxmlformats.org/presentationml/2006/main">
  <p:tag name="VEVOX.QRDOT" val="(17,21)"/>
</p:tagLst>
</file>

<file path=ppt/tags/tag326.xml><?xml version="1.0" encoding="utf-8"?>
<p:tagLst xmlns:a="http://schemas.openxmlformats.org/drawingml/2006/main" xmlns:r="http://schemas.openxmlformats.org/officeDocument/2006/relationships" xmlns:p="http://schemas.openxmlformats.org/presentationml/2006/main">
  <p:tag name="VEVOX.QRDOT" val="(21,21)"/>
</p:tagLst>
</file>

<file path=ppt/tags/tag327.xml><?xml version="1.0" encoding="utf-8"?>
<p:tagLst xmlns:a="http://schemas.openxmlformats.org/drawingml/2006/main" xmlns:r="http://schemas.openxmlformats.org/officeDocument/2006/relationships" xmlns:p="http://schemas.openxmlformats.org/presentationml/2006/main">
  <p:tag name="VEVOX.QRDOT" val="(25,21)"/>
</p:tagLst>
</file>

<file path=ppt/tags/tag328.xml><?xml version="1.0" encoding="utf-8"?>
<p:tagLst xmlns:a="http://schemas.openxmlformats.org/drawingml/2006/main" xmlns:r="http://schemas.openxmlformats.org/officeDocument/2006/relationships" xmlns:p="http://schemas.openxmlformats.org/presentationml/2006/main">
  <p:tag name="VEVOX.QRDOT" val="(26,21)"/>
</p:tagLst>
</file>

<file path=ppt/tags/tag329.xml><?xml version="1.0" encoding="utf-8"?>
<p:tagLst xmlns:a="http://schemas.openxmlformats.org/drawingml/2006/main" xmlns:r="http://schemas.openxmlformats.org/officeDocument/2006/relationships" xmlns:p="http://schemas.openxmlformats.org/presentationml/2006/main">
  <p:tag name="VEVOX.QRDOT" val="(27,21)"/>
</p:tagLst>
</file>

<file path=ppt/tags/tag33.xml><?xml version="1.0" encoding="utf-8"?>
<p:tagLst xmlns:a="http://schemas.openxmlformats.org/drawingml/2006/main" xmlns:r="http://schemas.openxmlformats.org/officeDocument/2006/relationships" xmlns:p="http://schemas.openxmlformats.org/presentationml/2006/main">
  <p:tag name="VEVOX.QRDOT" val="(19,1)"/>
</p:tagLst>
</file>

<file path=ppt/tags/tag330.xml><?xml version="1.0" encoding="utf-8"?>
<p:tagLst xmlns:a="http://schemas.openxmlformats.org/drawingml/2006/main" xmlns:r="http://schemas.openxmlformats.org/officeDocument/2006/relationships" xmlns:p="http://schemas.openxmlformats.org/presentationml/2006/main">
  <p:tag name="VEVOX.QRDOT" val="(28,21)"/>
</p:tagLst>
</file>

<file path=ppt/tags/tag331.xml><?xml version="1.0" encoding="utf-8"?>
<p:tagLst xmlns:a="http://schemas.openxmlformats.org/drawingml/2006/main" xmlns:r="http://schemas.openxmlformats.org/officeDocument/2006/relationships" xmlns:p="http://schemas.openxmlformats.org/presentationml/2006/main">
  <p:tag name="VEVOX.QRDOT" val="(29,21)"/>
</p:tagLst>
</file>

<file path=ppt/tags/tag332.xml><?xml version="1.0" encoding="utf-8"?>
<p:tagLst xmlns:a="http://schemas.openxmlformats.org/drawingml/2006/main" xmlns:r="http://schemas.openxmlformats.org/officeDocument/2006/relationships" xmlns:p="http://schemas.openxmlformats.org/presentationml/2006/main">
  <p:tag name="VEVOX.QRDOT" val="(1,22)"/>
</p:tagLst>
</file>

<file path=ppt/tags/tag333.xml><?xml version="1.0" encoding="utf-8"?>
<p:tagLst xmlns:a="http://schemas.openxmlformats.org/drawingml/2006/main" xmlns:r="http://schemas.openxmlformats.org/officeDocument/2006/relationships" xmlns:p="http://schemas.openxmlformats.org/presentationml/2006/main">
  <p:tag name="VEVOX.QRDOT" val="(2,22)"/>
</p:tagLst>
</file>

<file path=ppt/tags/tag334.xml><?xml version="1.0" encoding="utf-8"?>
<p:tagLst xmlns:a="http://schemas.openxmlformats.org/drawingml/2006/main" xmlns:r="http://schemas.openxmlformats.org/officeDocument/2006/relationships" xmlns:p="http://schemas.openxmlformats.org/presentationml/2006/main">
  <p:tag name="VEVOX.QRDOT" val="(3,22)"/>
</p:tagLst>
</file>

<file path=ppt/tags/tag335.xml><?xml version="1.0" encoding="utf-8"?>
<p:tagLst xmlns:a="http://schemas.openxmlformats.org/drawingml/2006/main" xmlns:r="http://schemas.openxmlformats.org/officeDocument/2006/relationships" xmlns:p="http://schemas.openxmlformats.org/presentationml/2006/main">
  <p:tag name="VEVOX.QRDOT" val="(4,22)"/>
</p:tagLst>
</file>

<file path=ppt/tags/tag336.xml><?xml version="1.0" encoding="utf-8"?>
<p:tagLst xmlns:a="http://schemas.openxmlformats.org/drawingml/2006/main" xmlns:r="http://schemas.openxmlformats.org/officeDocument/2006/relationships" xmlns:p="http://schemas.openxmlformats.org/presentationml/2006/main">
  <p:tag name="VEVOX.QRDOT" val="(5,22)"/>
</p:tagLst>
</file>

<file path=ppt/tags/tag337.xml><?xml version="1.0" encoding="utf-8"?>
<p:tagLst xmlns:a="http://schemas.openxmlformats.org/drawingml/2006/main" xmlns:r="http://schemas.openxmlformats.org/officeDocument/2006/relationships" xmlns:p="http://schemas.openxmlformats.org/presentationml/2006/main">
  <p:tag name="VEVOX.QRDOT" val="(6,22)"/>
</p:tagLst>
</file>

<file path=ppt/tags/tag338.xml><?xml version="1.0" encoding="utf-8"?>
<p:tagLst xmlns:a="http://schemas.openxmlformats.org/drawingml/2006/main" xmlns:r="http://schemas.openxmlformats.org/officeDocument/2006/relationships" xmlns:p="http://schemas.openxmlformats.org/presentationml/2006/main">
  <p:tag name="VEVOX.QRDOT" val="(7,22)"/>
</p:tagLst>
</file>

<file path=ppt/tags/tag339.xml><?xml version="1.0" encoding="utf-8"?>
<p:tagLst xmlns:a="http://schemas.openxmlformats.org/drawingml/2006/main" xmlns:r="http://schemas.openxmlformats.org/officeDocument/2006/relationships" xmlns:p="http://schemas.openxmlformats.org/presentationml/2006/main">
  <p:tag name="VEVOX.QRDOT" val="(12,22)"/>
</p:tagLst>
</file>

<file path=ppt/tags/tag34.xml><?xml version="1.0" encoding="utf-8"?>
<p:tagLst xmlns:a="http://schemas.openxmlformats.org/drawingml/2006/main" xmlns:r="http://schemas.openxmlformats.org/officeDocument/2006/relationships" xmlns:p="http://schemas.openxmlformats.org/presentationml/2006/main">
  <p:tag name="VEVOX.QRDOT" val="(21,1)"/>
</p:tagLst>
</file>

<file path=ppt/tags/tag340.xml><?xml version="1.0" encoding="utf-8"?>
<p:tagLst xmlns:a="http://schemas.openxmlformats.org/drawingml/2006/main" xmlns:r="http://schemas.openxmlformats.org/officeDocument/2006/relationships" xmlns:p="http://schemas.openxmlformats.org/presentationml/2006/main">
  <p:tag name="VEVOX.QRDOT" val="(19,22)"/>
</p:tagLst>
</file>

<file path=ppt/tags/tag341.xml><?xml version="1.0" encoding="utf-8"?>
<p:tagLst xmlns:a="http://schemas.openxmlformats.org/drawingml/2006/main" xmlns:r="http://schemas.openxmlformats.org/officeDocument/2006/relationships" xmlns:p="http://schemas.openxmlformats.org/presentationml/2006/main">
  <p:tag name="VEVOX.QRDOT" val="(20,22)"/>
</p:tagLst>
</file>

<file path=ppt/tags/tag342.xml><?xml version="1.0" encoding="utf-8"?>
<p:tagLst xmlns:a="http://schemas.openxmlformats.org/drawingml/2006/main" xmlns:r="http://schemas.openxmlformats.org/officeDocument/2006/relationships" xmlns:p="http://schemas.openxmlformats.org/presentationml/2006/main">
  <p:tag name="VEVOX.QRDOT" val="(21,22)"/>
</p:tagLst>
</file>

<file path=ppt/tags/tag343.xml><?xml version="1.0" encoding="utf-8"?>
<p:tagLst xmlns:a="http://schemas.openxmlformats.org/drawingml/2006/main" xmlns:r="http://schemas.openxmlformats.org/officeDocument/2006/relationships" xmlns:p="http://schemas.openxmlformats.org/presentationml/2006/main">
  <p:tag name="VEVOX.QRDOT" val="(23,22)"/>
</p:tagLst>
</file>

<file path=ppt/tags/tag344.xml><?xml version="1.0" encoding="utf-8"?>
<p:tagLst xmlns:a="http://schemas.openxmlformats.org/drawingml/2006/main" xmlns:r="http://schemas.openxmlformats.org/officeDocument/2006/relationships" xmlns:p="http://schemas.openxmlformats.org/presentationml/2006/main">
  <p:tag name="VEVOX.QRDOT" val="(25,22)"/>
</p:tagLst>
</file>

<file path=ppt/tags/tag345.xml><?xml version="1.0" encoding="utf-8"?>
<p:tagLst xmlns:a="http://schemas.openxmlformats.org/drawingml/2006/main" xmlns:r="http://schemas.openxmlformats.org/officeDocument/2006/relationships" xmlns:p="http://schemas.openxmlformats.org/presentationml/2006/main">
  <p:tag name="VEVOX.QRDOT" val="(26,22)"/>
</p:tagLst>
</file>

<file path=ppt/tags/tag346.xml><?xml version="1.0" encoding="utf-8"?>
<p:tagLst xmlns:a="http://schemas.openxmlformats.org/drawingml/2006/main" xmlns:r="http://schemas.openxmlformats.org/officeDocument/2006/relationships" xmlns:p="http://schemas.openxmlformats.org/presentationml/2006/main">
  <p:tag name="VEVOX.QRDOT" val="(27,22)"/>
</p:tagLst>
</file>

<file path=ppt/tags/tag347.xml><?xml version="1.0" encoding="utf-8"?>
<p:tagLst xmlns:a="http://schemas.openxmlformats.org/drawingml/2006/main" xmlns:r="http://schemas.openxmlformats.org/officeDocument/2006/relationships" xmlns:p="http://schemas.openxmlformats.org/presentationml/2006/main">
  <p:tag name="VEVOX.QRDOT" val="(1,23)"/>
</p:tagLst>
</file>

<file path=ppt/tags/tag348.xml><?xml version="1.0" encoding="utf-8"?>
<p:tagLst xmlns:a="http://schemas.openxmlformats.org/drawingml/2006/main" xmlns:r="http://schemas.openxmlformats.org/officeDocument/2006/relationships" xmlns:p="http://schemas.openxmlformats.org/presentationml/2006/main">
  <p:tag name="VEVOX.QRDOT" val="(7,23)"/>
</p:tagLst>
</file>

<file path=ppt/tags/tag349.xml><?xml version="1.0" encoding="utf-8"?>
<p:tagLst xmlns:a="http://schemas.openxmlformats.org/drawingml/2006/main" xmlns:r="http://schemas.openxmlformats.org/officeDocument/2006/relationships" xmlns:p="http://schemas.openxmlformats.org/presentationml/2006/main">
  <p:tag name="VEVOX.QRDOT" val="(9,23)"/>
</p:tagLst>
</file>

<file path=ppt/tags/tag35.xml><?xml version="1.0" encoding="utf-8"?>
<p:tagLst xmlns:a="http://schemas.openxmlformats.org/drawingml/2006/main" xmlns:r="http://schemas.openxmlformats.org/officeDocument/2006/relationships" xmlns:p="http://schemas.openxmlformats.org/presentationml/2006/main">
  <p:tag name="VEVOX.QRDOT" val="(23,1)"/>
</p:tagLst>
</file>

<file path=ppt/tags/tag350.xml><?xml version="1.0" encoding="utf-8"?>
<p:tagLst xmlns:a="http://schemas.openxmlformats.org/drawingml/2006/main" xmlns:r="http://schemas.openxmlformats.org/officeDocument/2006/relationships" xmlns:p="http://schemas.openxmlformats.org/presentationml/2006/main">
  <p:tag name="VEVOX.QRDOT" val="(10,23)"/>
</p:tagLst>
</file>

<file path=ppt/tags/tag351.xml><?xml version="1.0" encoding="utf-8"?>
<p:tagLst xmlns:a="http://schemas.openxmlformats.org/drawingml/2006/main" xmlns:r="http://schemas.openxmlformats.org/officeDocument/2006/relationships" xmlns:p="http://schemas.openxmlformats.org/presentationml/2006/main">
  <p:tag name="VEVOX.QRDOT" val="(15,23)"/>
</p:tagLst>
</file>

<file path=ppt/tags/tag352.xml><?xml version="1.0" encoding="utf-8"?>
<p:tagLst xmlns:a="http://schemas.openxmlformats.org/drawingml/2006/main" xmlns:r="http://schemas.openxmlformats.org/officeDocument/2006/relationships" xmlns:p="http://schemas.openxmlformats.org/presentationml/2006/main">
  <p:tag name="VEVOX.QRDOT" val="(17,23)"/>
</p:tagLst>
</file>

<file path=ppt/tags/tag353.xml><?xml version="1.0" encoding="utf-8"?>
<p:tagLst xmlns:a="http://schemas.openxmlformats.org/drawingml/2006/main" xmlns:r="http://schemas.openxmlformats.org/officeDocument/2006/relationships" xmlns:p="http://schemas.openxmlformats.org/presentationml/2006/main">
  <p:tag name="VEVOX.QRDOT" val="(19,23)"/>
</p:tagLst>
</file>

<file path=ppt/tags/tag354.xml><?xml version="1.0" encoding="utf-8"?>
<p:tagLst xmlns:a="http://schemas.openxmlformats.org/drawingml/2006/main" xmlns:r="http://schemas.openxmlformats.org/officeDocument/2006/relationships" xmlns:p="http://schemas.openxmlformats.org/presentationml/2006/main">
  <p:tag name="VEVOX.QRDOT" val="(21,23)"/>
</p:tagLst>
</file>

<file path=ppt/tags/tag355.xml><?xml version="1.0" encoding="utf-8"?>
<p:tagLst xmlns:a="http://schemas.openxmlformats.org/drawingml/2006/main" xmlns:r="http://schemas.openxmlformats.org/officeDocument/2006/relationships" xmlns:p="http://schemas.openxmlformats.org/presentationml/2006/main">
  <p:tag name="VEVOX.QRDOT" val="(25,23)"/>
</p:tagLst>
</file>

<file path=ppt/tags/tag356.xml><?xml version="1.0" encoding="utf-8"?>
<p:tagLst xmlns:a="http://schemas.openxmlformats.org/drawingml/2006/main" xmlns:r="http://schemas.openxmlformats.org/officeDocument/2006/relationships" xmlns:p="http://schemas.openxmlformats.org/presentationml/2006/main">
  <p:tag name="VEVOX.QRDOT" val="(28,23)"/>
</p:tagLst>
</file>

<file path=ppt/tags/tag357.xml><?xml version="1.0" encoding="utf-8"?>
<p:tagLst xmlns:a="http://schemas.openxmlformats.org/drawingml/2006/main" xmlns:r="http://schemas.openxmlformats.org/officeDocument/2006/relationships" xmlns:p="http://schemas.openxmlformats.org/presentationml/2006/main">
  <p:tag name="VEVOX.QRDOT" val="(29,23)"/>
</p:tagLst>
</file>

<file path=ppt/tags/tag358.xml><?xml version="1.0" encoding="utf-8"?>
<p:tagLst xmlns:a="http://schemas.openxmlformats.org/drawingml/2006/main" xmlns:r="http://schemas.openxmlformats.org/officeDocument/2006/relationships" xmlns:p="http://schemas.openxmlformats.org/presentationml/2006/main">
  <p:tag name="VEVOX.QRDOT" val="(1,24)"/>
</p:tagLst>
</file>

<file path=ppt/tags/tag359.xml><?xml version="1.0" encoding="utf-8"?>
<p:tagLst xmlns:a="http://schemas.openxmlformats.org/drawingml/2006/main" xmlns:r="http://schemas.openxmlformats.org/officeDocument/2006/relationships" xmlns:p="http://schemas.openxmlformats.org/presentationml/2006/main">
  <p:tag name="VEVOX.QRDOT" val="(3,24)"/>
</p:tagLst>
</file>

<file path=ppt/tags/tag36.xml><?xml version="1.0" encoding="utf-8"?>
<p:tagLst xmlns:a="http://schemas.openxmlformats.org/drawingml/2006/main" xmlns:r="http://schemas.openxmlformats.org/officeDocument/2006/relationships" xmlns:p="http://schemas.openxmlformats.org/presentationml/2006/main">
  <p:tag name="VEVOX.QRDOT" val="(29,1)"/>
</p:tagLst>
</file>

<file path=ppt/tags/tag360.xml><?xml version="1.0" encoding="utf-8"?>
<p:tagLst xmlns:a="http://schemas.openxmlformats.org/drawingml/2006/main" xmlns:r="http://schemas.openxmlformats.org/officeDocument/2006/relationships" xmlns:p="http://schemas.openxmlformats.org/presentationml/2006/main">
  <p:tag name="VEVOX.QRDOT" val="(4,24)"/>
</p:tagLst>
</file>

<file path=ppt/tags/tag361.xml><?xml version="1.0" encoding="utf-8"?>
<p:tagLst xmlns:a="http://schemas.openxmlformats.org/drawingml/2006/main" xmlns:r="http://schemas.openxmlformats.org/officeDocument/2006/relationships" xmlns:p="http://schemas.openxmlformats.org/presentationml/2006/main">
  <p:tag name="VEVOX.QRDOT" val="(5,24)"/>
</p:tagLst>
</file>

<file path=ppt/tags/tag362.xml><?xml version="1.0" encoding="utf-8"?>
<p:tagLst xmlns:a="http://schemas.openxmlformats.org/drawingml/2006/main" xmlns:r="http://schemas.openxmlformats.org/officeDocument/2006/relationships" xmlns:p="http://schemas.openxmlformats.org/presentationml/2006/main">
  <p:tag name="VEVOX.QRDOT" val="(7,24)"/>
</p:tagLst>
</file>

<file path=ppt/tags/tag363.xml><?xml version="1.0" encoding="utf-8"?>
<p:tagLst xmlns:a="http://schemas.openxmlformats.org/drawingml/2006/main" xmlns:r="http://schemas.openxmlformats.org/officeDocument/2006/relationships" xmlns:p="http://schemas.openxmlformats.org/presentationml/2006/main">
  <p:tag name="VEVOX.QRDOT" val="(9,24)"/>
</p:tagLst>
</file>

<file path=ppt/tags/tag364.xml><?xml version="1.0" encoding="utf-8"?>
<p:tagLst xmlns:a="http://schemas.openxmlformats.org/drawingml/2006/main" xmlns:r="http://schemas.openxmlformats.org/officeDocument/2006/relationships" xmlns:p="http://schemas.openxmlformats.org/presentationml/2006/main">
  <p:tag name="VEVOX.QRDOT" val="(10,24)"/>
</p:tagLst>
</file>

<file path=ppt/tags/tag365.xml><?xml version="1.0" encoding="utf-8"?>
<p:tagLst xmlns:a="http://schemas.openxmlformats.org/drawingml/2006/main" xmlns:r="http://schemas.openxmlformats.org/officeDocument/2006/relationships" xmlns:p="http://schemas.openxmlformats.org/presentationml/2006/main">
  <p:tag name="VEVOX.QRDOT" val="(11,24)"/>
</p:tagLst>
</file>

<file path=ppt/tags/tag366.xml><?xml version="1.0" encoding="utf-8"?>
<p:tagLst xmlns:a="http://schemas.openxmlformats.org/drawingml/2006/main" xmlns:r="http://schemas.openxmlformats.org/officeDocument/2006/relationships" xmlns:p="http://schemas.openxmlformats.org/presentationml/2006/main">
  <p:tag name="VEVOX.QRDOT" val="(17,24)"/>
</p:tagLst>
</file>

<file path=ppt/tags/tag367.xml><?xml version="1.0" encoding="utf-8"?>
<p:tagLst xmlns:a="http://schemas.openxmlformats.org/drawingml/2006/main" xmlns:r="http://schemas.openxmlformats.org/officeDocument/2006/relationships" xmlns:p="http://schemas.openxmlformats.org/presentationml/2006/main">
  <p:tag name="VEVOX.QRDOT" val="(19,24)"/>
</p:tagLst>
</file>

<file path=ppt/tags/tag368.xml><?xml version="1.0" encoding="utf-8"?>
<p:tagLst xmlns:a="http://schemas.openxmlformats.org/drawingml/2006/main" xmlns:r="http://schemas.openxmlformats.org/officeDocument/2006/relationships" xmlns:p="http://schemas.openxmlformats.org/presentationml/2006/main">
  <p:tag name="VEVOX.QRDOT" val="(21,24)"/>
</p:tagLst>
</file>

<file path=ppt/tags/tag369.xml><?xml version="1.0" encoding="utf-8"?>
<p:tagLst xmlns:a="http://schemas.openxmlformats.org/drawingml/2006/main" xmlns:r="http://schemas.openxmlformats.org/officeDocument/2006/relationships" xmlns:p="http://schemas.openxmlformats.org/presentationml/2006/main">
  <p:tag name="VEVOX.QRDOT" val="(22,24)"/>
</p:tagLst>
</file>

<file path=ppt/tags/tag37.xml><?xml version="1.0" encoding="utf-8"?>
<p:tagLst xmlns:a="http://schemas.openxmlformats.org/drawingml/2006/main" xmlns:r="http://schemas.openxmlformats.org/officeDocument/2006/relationships" xmlns:p="http://schemas.openxmlformats.org/presentationml/2006/main">
  <p:tag name="VEVOX.QRDOT" val="(1,2)"/>
</p:tagLst>
</file>

<file path=ppt/tags/tag370.xml><?xml version="1.0" encoding="utf-8"?>
<p:tagLst xmlns:a="http://schemas.openxmlformats.org/drawingml/2006/main" xmlns:r="http://schemas.openxmlformats.org/officeDocument/2006/relationships" xmlns:p="http://schemas.openxmlformats.org/presentationml/2006/main">
  <p:tag name="VEVOX.QRDOT" val="(23,24)"/>
</p:tagLst>
</file>

<file path=ppt/tags/tag371.xml><?xml version="1.0" encoding="utf-8"?>
<p:tagLst xmlns:a="http://schemas.openxmlformats.org/drawingml/2006/main" xmlns:r="http://schemas.openxmlformats.org/officeDocument/2006/relationships" xmlns:p="http://schemas.openxmlformats.org/presentationml/2006/main">
  <p:tag name="VEVOX.QRDOT" val="(24,24)"/>
</p:tagLst>
</file>

<file path=ppt/tags/tag372.xml><?xml version="1.0" encoding="utf-8"?>
<p:tagLst xmlns:a="http://schemas.openxmlformats.org/drawingml/2006/main" xmlns:r="http://schemas.openxmlformats.org/officeDocument/2006/relationships" xmlns:p="http://schemas.openxmlformats.org/presentationml/2006/main">
  <p:tag name="VEVOX.QRDOT" val="(25,24)"/>
</p:tagLst>
</file>

<file path=ppt/tags/tag373.xml><?xml version="1.0" encoding="utf-8"?>
<p:tagLst xmlns:a="http://schemas.openxmlformats.org/drawingml/2006/main" xmlns:r="http://schemas.openxmlformats.org/officeDocument/2006/relationships" xmlns:p="http://schemas.openxmlformats.org/presentationml/2006/main">
  <p:tag name="VEVOX.QRDOT" val="(27,24)"/>
</p:tagLst>
</file>

<file path=ppt/tags/tag374.xml><?xml version="1.0" encoding="utf-8"?>
<p:tagLst xmlns:a="http://schemas.openxmlformats.org/drawingml/2006/main" xmlns:r="http://schemas.openxmlformats.org/officeDocument/2006/relationships" xmlns:p="http://schemas.openxmlformats.org/presentationml/2006/main">
  <p:tag name="VEVOX.QRDOT" val="(1,25)"/>
</p:tagLst>
</file>

<file path=ppt/tags/tag375.xml><?xml version="1.0" encoding="utf-8"?>
<p:tagLst xmlns:a="http://schemas.openxmlformats.org/drawingml/2006/main" xmlns:r="http://schemas.openxmlformats.org/officeDocument/2006/relationships" xmlns:p="http://schemas.openxmlformats.org/presentationml/2006/main">
  <p:tag name="VEVOX.QRDOT" val="(3,25)"/>
</p:tagLst>
</file>

<file path=ppt/tags/tag376.xml><?xml version="1.0" encoding="utf-8"?>
<p:tagLst xmlns:a="http://schemas.openxmlformats.org/drawingml/2006/main" xmlns:r="http://schemas.openxmlformats.org/officeDocument/2006/relationships" xmlns:p="http://schemas.openxmlformats.org/presentationml/2006/main">
  <p:tag name="VEVOX.QRDOT" val="(4,25)"/>
</p:tagLst>
</file>

<file path=ppt/tags/tag377.xml><?xml version="1.0" encoding="utf-8"?>
<p:tagLst xmlns:a="http://schemas.openxmlformats.org/drawingml/2006/main" xmlns:r="http://schemas.openxmlformats.org/officeDocument/2006/relationships" xmlns:p="http://schemas.openxmlformats.org/presentationml/2006/main">
  <p:tag name="VEVOX.QRDOT" val="(5,25)"/>
</p:tagLst>
</file>

<file path=ppt/tags/tag378.xml><?xml version="1.0" encoding="utf-8"?>
<p:tagLst xmlns:a="http://schemas.openxmlformats.org/drawingml/2006/main" xmlns:r="http://schemas.openxmlformats.org/officeDocument/2006/relationships" xmlns:p="http://schemas.openxmlformats.org/presentationml/2006/main">
  <p:tag name="VEVOX.QRDOT" val="(7,25)"/>
</p:tagLst>
</file>

<file path=ppt/tags/tag379.xml><?xml version="1.0" encoding="utf-8"?>
<p:tagLst xmlns:a="http://schemas.openxmlformats.org/drawingml/2006/main" xmlns:r="http://schemas.openxmlformats.org/officeDocument/2006/relationships" xmlns:p="http://schemas.openxmlformats.org/presentationml/2006/main">
  <p:tag name="VEVOX.QRDOT" val="(9,25)"/>
</p:tagLst>
</file>

<file path=ppt/tags/tag38.xml><?xml version="1.0" encoding="utf-8"?>
<p:tagLst xmlns:a="http://schemas.openxmlformats.org/drawingml/2006/main" xmlns:r="http://schemas.openxmlformats.org/officeDocument/2006/relationships" xmlns:p="http://schemas.openxmlformats.org/presentationml/2006/main">
  <p:tag name="VEVOX.QRDOT" val="(3,2)"/>
</p:tagLst>
</file>

<file path=ppt/tags/tag380.xml><?xml version="1.0" encoding="utf-8"?>
<p:tagLst xmlns:a="http://schemas.openxmlformats.org/drawingml/2006/main" xmlns:r="http://schemas.openxmlformats.org/officeDocument/2006/relationships" xmlns:p="http://schemas.openxmlformats.org/presentationml/2006/main">
  <p:tag name="VEVOX.QRDOT" val="(13,25)"/>
</p:tagLst>
</file>

<file path=ppt/tags/tag381.xml><?xml version="1.0" encoding="utf-8"?>
<p:tagLst xmlns:a="http://schemas.openxmlformats.org/drawingml/2006/main" xmlns:r="http://schemas.openxmlformats.org/officeDocument/2006/relationships" xmlns:p="http://schemas.openxmlformats.org/presentationml/2006/main">
  <p:tag name="VEVOX.QRDOT" val="(15,25)"/>
</p:tagLst>
</file>

<file path=ppt/tags/tag382.xml><?xml version="1.0" encoding="utf-8"?>
<p:tagLst xmlns:a="http://schemas.openxmlformats.org/drawingml/2006/main" xmlns:r="http://schemas.openxmlformats.org/officeDocument/2006/relationships" xmlns:p="http://schemas.openxmlformats.org/presentationml/2006/main">
  <p:tag name="VEVOX.QRDOT" val="(16,25)"/>
</p:tagLst>
</file>

<file path=ppt/tags/tag383.xml><?xml version="1.0" encoding="utf-8"?>
<p:tagLst xmlns:a="http://schemas.openxmlformats.org/drawingml/2006/main" xmlns:r="http://schemas.openxmlformats.org/officeDocument/2006/relationships" xmlns:p="http://schemas.openxmlformats.org/presentationml/2006/main">
  <p:tag name="VEVOX.QRDOT" val="(18,25)"/>
</p:tagLst>
</file>

<file path=ppt/tags/tag384.xml><?xml version="1.0" encoding="utf-8"?>
<p:tagLst xmlns:a="http://schemas.openxmlformats.org/drawingml/2006/main" xmlns:r="http://schemas.openxmlformats.org/officeDocument/2006/relationships" xmlns:p="http://schemas.openxmlformats.org/presentationml/2006/main">
  <p:tag name="VEVOX.QRDOT" val="(19,25)"/>
</p:tagLst>
</file>

<file path=ppt/tags/tag385.xml><?xml version="1.0" encoding="utf-8"?>
<p:tagLst xmlns:a="http://schemas.openxmlformats.org/drawingml/2006/main" xmlns:r="http://schemas.openxmlformats.org/officeDocument/2006/relationships" xmlns:p="http://schemas.openxmlformats.org/presentationml/2006/main">
  <p:tag name="VEVOX.QRDOT" val="(26,25)"/>
</p:tagLst>
</file>

<file path=ppt/tags/tag386.xml><?xml version="1.0" encoding="utf-8"?>
<p:tagLst xmlns:a="http://schemas.openxmlformats.org/drawingml/2006/main" xmlns:r="http://schemas.openxmlformats.org/officeDocument/2006/relationships" xmlns:p="http://schemas.openxmlformats.org/presentationml/2006/main">
  <p:tag name="VEVOX.QRDOT" val="(27,25)"/>
</p:tagLst>
</file>

<file path=ppt/tags/tag387.xml><?xml version="1.0" encoding="utf-8"?>
<p:tagLst xmlns:a="http://schemas.openxmlformats.org/drawingml/2006/main" xmlns:r="http://schemas.openxmlformats.org/officeDocument/2006/relationships" xmlns:p="http://schemas.openxmlformats.org/presentationml/2006/main">
  <p:tag name="VEVOX.QRDOT" val="(1,26)"/>
</p:tagLst>
</file>

<file path=ppt/tags/tag388.xml><?xml version="1.0" encoding="utf-8"?>
<p:tagLst xmlns:a="http://schemas.openxmlformats.org/drawingml/2006/main" xmlns:r="http://schemas.openxmlformats.org/officeDocument/2006/relationships" xmlns:p="http://schemas.openxmlformats.org/presentationml/2006/main">
  <p:tag name="VEVOX.QRDOT" val="(3,26)"/>
</p:tagLst>
</file>

<file path=ppt/tags/tag389.xml><?xml version="1.0" encoding="utf-8"?>
<p:tagLst xmlns:a="http://schemas.openxmlformats.org/drawingml/2006/main" xmlns:r="http://schemas.openxmlformats.org/officeDocument/2006/relationships" xmlns:p="http://schemas.openxmlformats.org/presentationml/2006/main">
  <p:tag name="VEVOX.QRDOT" val="(4,26)"/>
</p:tagLst>
</file>

<file path=ppt/tags/tag39.xml><?xml version="1.0" encoding="utf-8"?>
<p:tagLst xmlns:a="http://schemas.openxmlformats.org/drawingml/2006/main" xmlns:r="http://schemas.openxmlformats.org/officeDocument/2006/relationships" xmlns:p="http://schemas.openxmlformats.org/presentationml/2006/main">
  <p:tag name="VEVOX.QRDOT" val="(4,2)"/>
</p:tagLst>
</file>

<file path=ppt/tags/tag390.xml><?xml version="1.0" encoding="utf-8"?>
<p:tagLst xmlns:a="http://schemas.openxmlformats.org/drawingml/2006/main" xmlns:r="http://schemas.openxmlformats.org/officeDocument/2006/relationships" xmlns:p="http://schemas.openxmlformats.org/presentationml/2006/main">
  <p:tag name="VEVOX.QRDOT" val="(5,26)"/>
</p:tagLst>
</file>

<file path=ppt/tags/tag391.xml><?xml version="1.0" encoding="utf-8"?>
<p:tagLst xmlns:a="http://schemas.openxmlformats.org/drawingml/2006/main" xmlns:r="http://schemas.openxmlformats.org/officeDocument/2006/relationships" xmlns:p="http://schemas.openxmlformats.org/presentationml/2006/main">
  <p:tag name="VEVOX.QRDOT" val="(7,26)"/>
</p:tagLst>
</file>

<file path=ppt/tags/tag392.xml><?xml version="1.0" encoding="utf-8"?>
<p:tagLst xmlns:a="http://schemas.openxmlformats.org/drawingml/2006/main" xmlns:r="http://schemas.openxmlformats.org/officeDocument/2006/relationships" xmlns:p="http://schemas.openxmlformats.org/presentationml/2006/main">
  <p:tag name="VEVOX.QRDOT" val="(9,26)"/>
</p:tagLst>
</file>

<file path=ppt/tags/tag393.xml><?xml version="1.0" encoding="utf-8"?>
<p:tagLst xmlns:a="http://schemas.openxmlformats.org/drawingml/2006/main" xmlns:r="http://schemas.openxmlformats.org/officeDocument/2006/relationships" xmlns:p="http://schemas.openxmlformats.org/presentationml/2006/main">
  <p:tag name="VEVOX.QRDOT" val="(10,26)"/>
</p:tagLst>
</file>

<file path=ppt/tags/tag394.xml><?xml version="1.0" encoding="utf-8"?>
<p:tagLst xmlns:a="http://schemas.openxmlformats.org/drawingml/2006/main" xmlns:r="http://schemas.openxmlformats.org/officeDocument/2006/relationships" xmlns:p="http://schemas.openxmlformats.org/presentationml/2006/main">
  <p:tag name="VEVOX.QRDOT" val="(12,26)"/>
</p:tagLst>
</file>

<file path=ppt/tags/tag395.xml><?xml version="1.0" encoding="utf-8"?>
<p:tagLst xmlns:a="http://schemas.openxmlformats.org/drawingml/2006/main" xmlns:r="http://schemas.openxmlformats.org/officeDocument/2006/relationships" xmlns:p="http://schemas.openxmlformats.org/presentationml/2006/main">
  <p:tag name="VEVOX.QRDOT" val="(13,26)"/>
</p:tagLst>
</file>

<file path=ppt/tags/tag396.xml><?xml version="1.0" encoding="utf-8"?>
<p:tagLst xmlns:a="http://schemas.openxmlformats.org/drawingml/2006/main" xmlns:r="http://schemas.openxmlformats.org/officeDocument/2006/relationships" xmlns:p="http://schemas.openxmlformats.org/presentationml/2006/main">
  <p:tag name="VEVOX.QRDOT" val="(14,26)"/>
</p:tagLst>
</file>

<file path=ppt/tags/tag397.xml><?xml version="1.0" encoding="utf-8"?>
<p:tagLst xmlns:a="http://schemas.openxmlformats.org/drawingml/2006/main" xmlns:r="http://schemas.openxmlformats.org/officeDocument/2006/relationships" xmlns:p="http://schemas.openxmlformats.org/presentationml/2006/main">
  <p:tag name="VEVOX.QRDOT" val="(15,26)"/>
</p:tagLst>
</file>

<file path=ppt/tags/tag398.xml><?xml version="1.0" encoding="utf-8"?>
<p:tagLst xmlns:a="http://schemas.openxmlformats.org/drawingml/2006/main" xmlns:r="http://schemas.openxmlformats.org/officeDocument/2006/relationships" xmlns:p="http://schemas.openxmlformats.org/presentationml/2006/main">
  <p:tag name="VEVOX.QRDOT" val="(16,26)"/>
</p:tagLst>
</file>

<file path=ppt/tags/tag399.xml><?xml version="1.0" encoding="utf-8"?>
<p:tagLst xmlns:a="http://schemas.openxmlformats.org/drawingml/2006/main" xmlns:r="http://schemas.openxmlformats.org/officeDocument/2006/relationships" xmlns:p="http://schemas.openxmlformats.org/presentationml/2006/main">
  <p:tag name="VEVOX.QRDOT" val="(17,26)"/>
</p:tagLst>
</file>

<file path=ppt/tags/tag4.xml><?xml version="1.0" encoding="utf-8"?>
<p:tagLst xmlns:a="http://schemas.openxmlformats.org/drawingml/2006/main" xmlns:r="http://schemas.openxmlformats.org/officeDocument/2006/relationships" xmlns:p="http://schemas.openxmlformats.org/presentationml/2006/main">
  <p:tag name="VEVOX.QR.CHECKERBOARD" val="x"/>
</p:tagLst>
</file>

<file path=ppt/tags/tag40.xml><?xml version="1.0" encoding="utf-8"?>
<p:tagLst xmlns:a="http://schemas.openxmlformats.org/drawingml/2006/main" xmlns:r="http://schemas.openxmlformats.org/officeDocument/2006/relationships" xmlns:p="http://schemas.openxmlformats.org/presentationml/2006/main">
  <p:tag name="VEVOX.QRDOT" val="(5,2)"/>
</p:tagLst>
</file>

<file path=ppt/tags/tag400.xml><?xml version="1.0" encoding="utf-8"?>
<p:tagLst xmlns:a="http://schemas.openxmlformats.org/drawingml/2006/main" xmlns:r="http://schemas.openxmlformats.org/officeDocument/2006/relationships" xmlns:p="http://schemas.openxmlformats.org/presentationml/2006/main">
  <p:tag name="VEVOX.QRDOT" val="(18,26)"/>
</p:tagLst>
</file>

<file path=ppt/tags/tag401.xml><?xml version="1.0" encoding="utf-8"?>
<p:tagLst xmlns:a="http://schemas.openxmlformats.org/drawingml/2006/main" xmlns:r="http://schemas.openxmlformats.org/officeDocument/2006/relationships" xmlns:p="http://schemas.openxmlformats.org/presentationml/2006/main">
  <p:tag name="VEVOX.QRDOT" val="(23,26)"/>
</p:tagLst>
</file>

<file path=ppt/tags/tag402.xml><?xml version="1.0" encoding="utf-8"?>
<p:tagLst xmlns:a="http://schemas.openxmlformats.org/drawingml/2006/main" xmlns:r="http://schemas.openxmlformats.org/officeDocument/2006/relationships" xmlns:p="http://schemas.openxmlformats.org/presentationml/2006/main">
  <p:tag name="VEVOX.QRDOT" val="(24,26)"/>
</p:tagLst>
</file>

<file path=ppt/tags/tag403.xml><?xml version="1.0" encoding="utf-8"?>
<p:tagLst xmlns:a="http://schemas.openxmlformats.org/drawingml/2006/main" xmlns:r="http://schemas.openxmlformats.org/officeDocument/2006/relationships" xmlns:p="http://schemas.openxmlformats.org/presentationml/2006/main">
  <p:tag name="VEVOX.QRDOT" val="(25,26)"/>
</p:tagLst>
</file>

<file path=ppt/tags/tag404.xml><?xml version="1.0" encoding="utf-8"?>
<p:tagLst xmlns:a="http://schemas.openxmlformats.org/drawingml/2006/main" xmlns:r="http://schemas.openxmlformats.org/officeDocument/2006/relationships" xmlns:p="http://schemas.openxmlformats.org/presentationml/2006/main">
  <p:tag name="VEVOX.QRDOT" val="(26,26)"/>
</p:tagLst>
</file>

<file path=ppt/tags/tag405.xml><?xml version="1.0" encoding="utf-8"?>
<p:tagLst xmlns:a="http://schemas.openxmlformats.org/drawingml/2006/main" xmlns:r="http://schemas.openxmlformats.org/officeDocument/2006/relationships" xmlns:p="http://schemas.openxmlformats.org/presentationml/2006/main">
  <p:tag name="VEVOX.QRDOT" val="(27,26)"/>
</p:tagLst>
</file>

<file path=ppt/tags/tag406.xml><?xml version="1.0" encoding="utf-8"?>
<p:tagLst xmlns:a="http://schemas.openxmlformats.org/drawingml/2006/main" xmlns:r="http://schemas.openxmlformats.org/officeDocument/2006/relationships" xmlns:p="http://schemas.openxmlformats.org/presentationml/2006/main">
  <p:tag name="VEVOX.QRDOT" val="(28,26)"/>
</p:tagLst>
</file>

<file path=ppt/tags/tag407.xml><?xml version="1.0" encoding="utf-8"?>
<p:tagLst xmlns:a="http://schemas.openxmlformats.org/drawingml/2006/main" xmlns:r="http://schemas.openxmlformats.org/officeDocument/2006/relationships" xmlns:p="http://schemas.openxmlformats.org/presentationml/2006/main">
  <p:tag name="VEVOX.QRDOT" val="(1,27)"/>
</p:tagLst>
</file>

<file path=ppt/tags/tag408.xml><?xml version="1.0" encoding="utf-8"?>
<p:tagLst xmlns:a="http://schemas.openxmlformats.org/drawingml/2006/main" xmlns:r="http://schemas.openxmlformats.org/officeDocument/2006/relationships" xmlns:p="http://schemas.openxmlformats.org/presentationml/2006/main">
  <p:tag name="VEVOX.QRDOT" val="(7,27)"/>
</p:tagLst>
</file>

<file path=ppt/tags/tag409.xml><?xml version="1.0" encoding="utf-8"?>
<p:tagLst xmlns:a="http://schemas.openxmlformats.org/drawingml/2006/main" xmlns:r="http://schemas.openxmlformats.org/officeDocument/2006/relationships" xmlns:p="http://schemas.openxmlformats.org/presentationml/2006/main">
  <p:tag name="VEVOX.QRDOT" val="(10,27)"/>
</p:tagLst>
</file>

<file path=ppt/tags/tag41.xml><?xml version="1.0" encoding="utf-8"?>
<p:tagLst xmlns:a="http://schemas.openxmlformats.org/drawingml/2006/main" xmlns:r="http://schemas.openxmlformats.org/officeDocument/2006/relationships" xmlns:p="http://schemas.openxmlformats.org/presentationml/2006/main">
  <p:tag name="VEVOX.QRDOT" val="(7,2)"/>
</p:tagLst>
</file>

<file path=ppt/tags/tag410.xml><?xml version="1.0" encoding="utf-8"?>
<p:tagLst xmlns:a="http://schemas.openxmlformats.org/drawingml/2006/main" xmlns:r="http://schemas.openxmlformats.org/officeDocument/2006/relationships" xmlns:p="http://schemas.openxmlformats.org/presentationml/2006/main">
  <p:tag name="VEVOX.QRDOT" val="(11,27)"/>
</p:tagLst>
</file>

<file path=ppt/tags/tag411.xml><?xml version="1.0" encoding="utf-8"?>
<p:tagLst xmlns:a="http://schemas.openxmlformats.org/drawingml/2006/main" xmlns:r="http://schemas.openxmlformats.org/officeDocument/2006/relationships" xmlns:p="http://schemas.openxmlformats.org/presentationml/2006/main">
  <p:tag name="VEVOX.QRDOT" val="(16,27)"/>
</p:tagLst>
</file>

<file path=ppt/tags/tag412.xml><?xml version="1.0" encoding="utf-8"?>
<p:tagLst xmlns:a="http://schemas.openxmlformats.org/drawingml/2006/main" xmlns:r="http://schemas.openxmlformats.org/officeDocument/2006/relationships" xmlns:p="http://schemas.openxmlformats.org/presentationml/2006/main">
  <p:tag name="VEVOX.QRDOT" val="(18,27)"/>
</p:tagLst>
</file>

<file path=ppt/tags/tag413.xml><?xml version="1.0" encoding="utf-8"?>
<p:tagLst xmlns:a="http://schemas.openxmlformats.org/drawingml/2006/main" xmlns:r="http://schemas.openxmlformats.org/officeDocument/2006/relationships" xmlns:p="http://schemas.openxmlformats.org/presentationml/2006/main">
  <p:tag name="VEVOX.QRDOT" val="(19,27)"/>
</p:tagLst>
</file>

<file path=ppt/tags/tag414.xml><?xml version="1.0" encoding="utf-8"?>
<p:tagLst xmlns:a="http://schemas.openxmlformats.org/drawingml/2006/main" xmlns:r="http://schemas.openxmlformats.org/officeDocument/2006/relationships" xmlns:p="http://schemas.openxmlformats.org/presentationml/2006/main">
  <p:tag name="VEVOX.QRDOT" val="(20,27)"/>
</p:tagLst>
</file>

<file path=ppt/tags/tag415.xml><?xml version="1.0" encoding="utf-8"?>
<p:tagLst xmlns:a="http://schemas.openxmlformats.org/drawingml/2006/main" xmlns:r="http://schemas.openxmlformats.org/officeDocument/2006/relationships" xmlns:p="http://schemas.openxmlformats.org/presentationml/2006/main">
  <p:tag name="VEVOX.QRDOT" val="(21,27)"/>
</p:tagLst>
</file>

<file path=ppt/tags/tag416.xml><?xml version="1.0" encoding="utf-8"?>
<p:tagLst xmlns:a="http://schemas.openxmlformats.org/drawingml/2006/main" xmlns:r="http://schemas.openxmlformats.org/officeDocument/2006/relationships" xmlns:p="http://schemas.openxmlformats.org/presentationml/2006/main">
  <p:tag name="VEVOX.QRDOT" val="(22,27)"/>
</p:tagLst>
</file>

<file path=ppt/tags/tag417.xml><?xml version="1.0" encoding="utf-8"?>
<p:tagLst xmlns:a="http://schemas.openxmlformats.org/drawingml/2006/main" xmlns:r="http://schemas.openxmlformats.org/officeDocument/2006/relationships" xmlns:p="http://schemas.openxmlformats.org/presentationml/2006/main">
  <p:tag name="VEVOX.QRDOT" val="(26,27)"/>
</p:tagLst>
</file>

<file path=ppt/tags/tag418.xml><?xml version="1.0" encoding="utf-8"?>
<p:tagLst xmlns:a="http://schemas.openxmlformats.org/drawingml/2006/main" xmlns:r="http://schemas.openxmlformats.org/officeDocument/2006/relationships" xmlns:p="http://schemas.openxmlformats.org/presentationml/2006/main">
  <p:tag name="VEVOX.QRDOT" val="(28,27)"/>
</p:tagLst>
</file>

<file path=ppt/tags/tag419.xml><?xml version="1.0" encoding="utf-8"?>
<p:tagLst xmlns:a="http://schemas.openxmlformats.org/drawingml/2006/main" xmlns:r="http://schemas.openxmlformats.org/officeDocument/2006/relationships" xmlns:p="http://schemas.openxmlformats.org/presentationml/2006/main">
  <p:tag name="VEVOX.QRDOT" val="(1,28)"/>
</p:tagLst>
</file>

<file path=ppt/tags/tag42.xml><?xml version="1.0" encoding="utf-8"?>
<p:tagLst xmlns:a="http://schemas.openxmlformats.org/drawingml/2006/main" xmlns:r="http://schemas.openxmlformats.org/officeDocument/2006/relationships" xmlns:p="http://schemas.openxmlformats.org/presentationml/2006/main">
  <p:tag name="VEVOX.QRDOT" val="(9,2)"/>
</p:tagLst>
</file>

<file path=ppt/tags/tag420.xml><?xml version="1.0" encoding="utf-8"?>
<p:tagLst xmlns:a="http://schemas.openxmlformats.org/drawingml/2006/main" xmlns:r="http://schemas.openxmlformats.org/officeDocument/2006/relationships" xmlns:p="http://schemas.openxmlformats.org/presentationml/2006/main">
  <p:tag name="VEVOX.QRDOT" val="(2,28)"/>
</p:tagLst>
</file>

<file path=ppt/tags/tag421.xml><?xml version="1.0" encoding="utf-8"?>
<p:tagLst xmlns:a="http://schemas.openxmlformats.org/drawingml/2006/main" xmlns:r="http://schemas.openxmlformats.org/officeDocument/2006/relationships" xmlns:p="http://schemas.openxmlformats.org/presentationml/2006/main">
  <p:tag name="VEVOX.QRDOT" val="(3,28)"/>
</p:tagLst>
</file>

<file path=ppt/tags/tag422.xml><?xml version="1.0" encoding="utf-8"?>
<p:tagLst xmlns:a="http://schemas.openxmlformats.org/drawingml/2006/main" xmlns:r="http://schemas.openxmlformats.org/officeDocument/2006/relationships" xmlns:p="http://schemas.openxmlformats.org/presentationml/2006/main">
  <p:tag name="VEVOX.QRDOT" val="(4,28)"/>
</p:tagLst>
</file>

<file path=ppt/tags/tag423.xml><?xml version="1.0" encoding="utf-8"?>
<p:tagLst xmlns:a="http://schemas.openxmlformats.org/drawingml/2006/main" xmlns:r="http://schemas.openxmlformats.org/officeDocument/2006/relationships" xmlns:p="http://schemas.openxmlformats.org/presentationml/2006/main">
  <p:tag name="VEVOX.QRDOT" val="(5,28)"/>
</p:tagLst>
</file>

<file path=ppt/tags/tag424.xml><?xml version="1.0" encoding="utf-8"?>
<p:tagLst xmlns:a="http://schemas.openxmlformats.org/drawingml/2006/main" xmlns:r="http://schemas.openxmlformats.org/officeDocument/2006/relationships" xmlns:p="http://schemas.openxmlformats.org/presentationml/2006/main">
  <p:tag name="VEVOX.QRDOT" val="(6,28)"/>
</p:tagLst>
</file>

<file path=ppt/tags/tag425.xml><?xml version="1.0" encoding="utf-8"?>
<p:tagLst xmlns:a="http://schemas.openxmlformats.org/drawingml/2006/main" xmlns:r="http://schemas.openxmlformats.org/officeDocument/2006/relationships" xmlns:p="http://schemas.openxmlformats.org/presentationml/2006/main">
  <p:tag name="VEVOX.QRDOT" val="(7,28)"/>
</p:tagLst>
</file>

<file path=ppt/tags/tag426.xml><?xml version="1.0" encoding="utf-8"?>
<p:tagLst xmlns:a="http://schemas.openxmlformats.org/drawingml/2006/main" xmlns:r="http://schemas.openxmlformats.org/officeDocument/2006/relationships" xmlns:p="http://schemas.openxmlformats.org/presentationml/2006/main">
  <p:tag name="VEVOX.QRDOT" val="(9,28)"/>
</p:tagLst>
</file>

<file path=ppt/tags/tag427.xml><?xml version="1.0" encoding="utf-8"?>
<p:tagLst xmlns:a="http://schemas.openxmlformats.org/drawingml/2006/main" xmlns:r="http://schemas.openxmlformats.org/officeDocument/2006/relationships" xmlns:p="http://schemas.openxmlformats.org/presentationml/2006/main">
  <p:tag name="VEVOX.QRDOT" val="(12,28)"/>
</p:tagLst>
</file>

<file path=ppt/tags/tag428.xml><?xml version="1.0" encoding="utf-8"?>
<p:tagLst xmlns:a="http://schemas.openxmlformats.org/drawingml/2006/main" xmlns:r="http://schemas.openxmlformats.org/officeDocument/2006/relationships" xmlns:p="http://schemas.openxmlformats.org/presentationml/2006/main">
  <p:tag name="VEVOX.QRDOT" val="(15,28)"/>
</p:tagLst>
</file>

<file path=ppt/tags/tag429.xml><?xml version="1.0" encoding="utf-8"?>
<p:tagLst xmlns:a="http://schemas.openxmlformats.org/drawingml/2006/main" xmlns:r="http://schemas.openxmlformats.org/officeDocument/2006/relationships" xmlns:p="http://schemas.openxmlformats.org/presentationml/2006/main">
  <p:tag name="VEVOX.QRDOT" val="(16,28)"/>
</p:tagLst>
</file>

<file path=ppt/tags/tag43.xml><?xml version="1.0" encoding="utf-8"?>
<p:tagLst xmlns:a="http://schemas.openxmlformats.org/drawingml/2006/main" xmlns:r="http://schemas.openxmlformats.org/officeDocument/2006/relationships" xmlns:p="http://schemas.openxmlformats.org/presentationml/2006/main">
  <p:tag name="VEVOX.QRDOT" val="(13,2)"/>
</p:tagLst>
</file>

<file path=ppt/tags/tag430.xml><?xml version="1.0" encoding="utf-8"?>
<p:tagLst xmlns:a="http://schemas.openxmlformats.org/drawingml/2006/main" xmlns:r="http://schemas.openxmlformats.org/officeDocument/2006/relationships" xmlns:p="http://schemas.openxmlformats.org/presentationml/2006/main">
  <p:tag name="VEVOX.QRDOT" val="(20,28)"/>
</p:tagLst>
</file>

<file path=ppt/tags/tag431.xml><?xml version="1.0" encoding="utf-8"?>
<p:tagLst xmlns:a="http://schemas.openxmlformats.org/drawingml/2006/main" xmlns:r="http://schemas.openxmlformats.org/officeDocument/2006/relationships" xmlns:p="http://schemas.openxmlformats.org/presentationml/2006/main">
  <p:tag name="VEVOX.QRDOT" val="(22,28)"/>
</p:tagLst>
</file>

<file path=ppt/tags/tag432.xml><?xml version="1.0" encoding="utf-8"?>
<p:tagLst xmlns:a="http://schemas.openxmlformats.org/drawingml/2006/main" xmlns:r="http://schemas.openxmlformats.org/officeDocument/2006/relationships" xmlns:p="http://schemas.openxmlformats.org/presentationml/2006/main">
  <p:tag name="VEVOX.QRDOT" val="(24,28)"/>
</p:tagLst>
</file>

<file path=ppt/tags/tag433.xml><?xml version="1.0" encoding="utf-8"?>
<p:tagLst xmlns:a="http://schemas.openxmlformats.org/drawingml/2006/main" xmlns:r="http://schemas.openxmlformats.org/officeDocument/2006/relationships" xmlns:p="http://schemas.openxmlformats.org/presentationml/2006/main">
  <p:tag name="VEVOX.QRDOT" val="(25,28)"/>
</p:tagLst>
</file>

<file path=ppt/tags/tag434.xml><?xml version="1.0" encoding="utf-8"?>
<p:tagLst xmlns:a="http://schemas.openxmlformats.org/drawingml/2006/main" xmlns:r="http://schemas.openxmlformats.org/officeDocument/2006/relationships" xmlns:p="http://schemas.openxmlformats.org/presentationml/2006/main">
  <p:tag name="VEVOX.QRDOT" val="(26,28)"/>
</p:tagLst>
</file>

<file path=ppt/tags/tag435.xml><?xml version="1.0" encoding="utf-8"?>
<p:tagLst xmlns:a="http://schemas.openxmlformats.org/drawingml/2006/main" xmlns:r="http://schemas.openxmlformats.org/officeDocument/2006/relationships" xmlns:p="http://schemas.openxmlformats.org/presentationml/2006/main">
  <p:tag name="VEVOX.QRDOT" val="(27,28)"/>
</p:tagLst>
</file>

<file path=ppt/tags/tag44.xml><?xml version="1.0" encoding="utf-8"?>
<p:tagLst xmlns:a="http://schemas.openxmlformats.org/drawingml/2006/main" xmlns:r="http://schemas.openxmlformats.org/officeDocument/2006/relationships" xmlns:p="http://schemas.openxmlformats.org/presentationml/2006/main">
  <p:tag name="VEVOX.QRDOT" val="(14,2)"/>
</p:tagLst>
</file>

<file path=ppt/tags/tag45.xml><?xml version="1.0" encoding="utf-8"?>
<p:tagLst xmlns:a="http://schemas.openxmlformats.org/drawingml/2006/main" xmlns:r="http://schemas.openxmlformats.org/officeDocument/2006/relationships" xmlns:p="http://schemas.openxmlformats.org/presentationml/2006/main">
  <p:tag name="VEVOX.QRDOT" val="(16,2)"/>
</p:tagLst>
</file>

<file path=ppt/tags/tag46.xml><?xml version="1.0" encoding="utf-8"?>
<p:tagLst xmlns:a="http://schemas.openxmlformats.org/drawingml/2006/main" xmlns:r="http://schemas.openxmlformats.org/officeDocument/2006/relationships" xmlns:p="http://schemas.openxmlformats.org/presentationml/2006/main">
  <p:tag name="VEVOX.QRDOT" val="(19,2)"/>
</p:tagLst>
</file>

<file path=ppt/tags/tag47.xml><?xml version="1.0" encoding="utf-8"?>
<p:tagLst xmlns:a="http://schemas.openxmlformats.org/drawingml/2006/main" xmlns:r="http://schemas.openxmlformats.org/officeDocument/2006/relationships" xmlns:p="http://schemas.openxmlformats.org/presentationml/2006/main">
  <p:tag name="VEVOX.QRDOT" val="(20,2)"/>
</p:tagLst>
</file>

<file path=ppt/tags/tag48.xml><?xml version="1.0" encoding="utf-8"?>
<p:tagLst xmlns:a="http://schemas.openxmlformats.org/drawingml/2006/main" xmlns:r="http://schemas.openxmlformats.org/officeDocument/2006/relationships" xmlns:p="http://schemas.openxmlformats.org/presentationml/2006/main">
  <p:tag name="VEVOX.QRDOT" val="(21,2)"/>
</p:tagLst>
</file>

<file path=ppt/tags/tag49.xml><?xml version="1.0" encoding="utf-8"?>
<p:tagLst xmlns:a="http://schemas.openxmlformats.org/drawingml/2006/main" xmlns:r="http://schemas.openxmlformats.org/officeDocument/2006/relationships" xmlns:p="http://schemas.openxmlformats.org/presentationml/2006/main">
  <p:tag name="VEVOX.QRDOT" val="(23,2)"/>
</p:tagLst>
</file>

<file path=ppt/tags/tag5.xml><?xml version="1.0" encoding="utf-8"?>
<p:tagLst xmlns:a="http://schemas.openxmlformats.org/drawingml/2006/main" xmlns:r="http://schemas.openxmlformats.org/officeDocument/2006/relationships" xmlns:p="http://schemas.openxmlformats.org/presentationml/2006/main">
  <p:tag name="VEVOX.QRDOT" val="(1,0)"/>
</p:tagLst>
</file>

<file path=ppt/tags/tag50.xml><?xml version="1.0" encoding="utf-8"?>
<p:tagLst xmlns:a="http://schemas.openxmlformats.org/drawingml/2006/main" xmlns:r="http://schemas.openxmlformats.org/officeDocument/2006/relationships" xmlns:p="http://schemas.openxmlformats.org/presentationml/2006/main">
  <p:tag name="VEVOX.QRDOT" val="(25,2)"/>
</p:tagLst>
</file>

<file path=ppt/tags/tag51.xml><?xml version="1.0" encoding="utf-8"?>
<p:tagLst xmlns:a="http://schemas.openxmlformats.org/drawingml/2006/main" xmlns:r="http://schemas.openxmlformats.org/officeDocument/2006/relationships" xmlns:p="http://schemas.openxmlformats.org/presentationml/2006/main">
  <p:tag name="VEVOX.QRDOT" val="(26,2)"/>
</p:tagLst>
</file>

<file path=ppt/tags/tag52.xml><?xml version="1.0" encoding="utf-8"?>
<p:tagLst xmlns:a="http://schemas.openxmlformats.org/drawingml/2006/main" xmlns:r="http://schemas.openxmlformats.org/officeDocument/2006/relationships" xmlns:p="http://schemas.openxmlformats.org/presentationml/2006/main">
  <p:tag name="VEVOX.QRDOT" val="(27,2)"/>
</p:tagLst>
</file>

<file path=ppt/tags/tag53.xml><?xml version="1.0" encoding="utf-8"?>
<p:tagLst xmlns:a="http://schemas.openxmlformats.org/drawingml/2006/main" xmlns:r="http://schemas.openxmlformats.org/officeDocument/2006/relationships" xmlns:p="http://schemas.openxmlformats.org/presentationml/2006/main">
  <p:tag name="VEVOX.QRDOT" val="(29,2)"/>
</p:tagLst>
</file>

<file path=ppt/tags/tag54.xml><?xml version="1.0" encoding="utf-8"?>
<p:tagLst xmlns:a="http://schemas.openxmlformats.org/drawingml/2006/main" xmlns:r="http://schemas.openxmlformats.org/officeDocument/2006/relationships" xmlns:p="http://schemas.openxmlformats.org/presentationml/2006/main">
  <p:tag name="VEVOX.QRDOT" val="(1,3)"/>
</p:tagLst>
</file>

<file path=ppt/tags/tag55.xml><?xml version="1.0" encoding="utf-8"?>
<p:tagLst xmlns:a="http://schemas.openxmlformats.org/drawingml/2006/main" xmlns:r="http://schemas.openxmlformats.org/officeDocument/2006/relationships" xmlns:p="http://schemas.openxmlformats.org/presentationml/2006/main">
  <p:tag name="VEVOX.QRDOT" val="(3,3)"/>
</p:tagLst>
</file>

<file path=ppt/tags/tag56.xml><?xml version="1.0" encoding="utf-8"?>
<p:tagLst xmlns:a="http://schemas.openxmlformats.org/drawingml/2006/main" xmlns:r="http://schemas.openxmlformats.org/officeDocument/2006/relationships" xmlns:p="http://schemas.openxmlformats.org/presentationml/2006/main">
  <p:tag name="VEVOX.QRDOT" val="(4,3)"/>
</p:tagLst>
</file>

<file path=ppt/tags/tag57.xml><?xml version="1.0" encoding="utf-8"?>
<p:tagLst xmlns:a="http://schemas.openxmlformats.org/drawingml/2006/main" xmlns:r="http://schemas.openxmlformats.org/officeDocument/2006/relationships" xmlns:p="http://schemas.openxmlformats.org/presentationml/2006/main">
  <p:tag name="VEVOX.QRDOT" val="(5,3)"/>
</p:tagLst>
</file>

<file path=ppt/tags/tag58.xml><?xml version="1.0" encoding="utf-8"?>
<p:tagLst xmlns:a="http://schemas.openxmlformats.org/drawingml/2006/main" xmlns:r="http://schemas.openxmlformats.org/officeDocument/2006/relationships" xmlns:p="http://schemas.openxmlformats.org/presentationml/2006/main">
  <p:tag name="VEVOX.QRDOT" val="(7,3)"/>
</p:tagLst>
</file>

<file path=ppt/tags/tag59.xml><?xml version="1.0" encoding="utf-8"?>
<p:tagLst xmlns:a="http://schemas.openxmlformats.org/drawingml/2006/main" xmlns:r="http://schemas.openxmlformats.org/officeDocument/2006/relationships" xmlns:p="http://schemas.openxmlformats.org/presentationml/2006/main">
  <p:tag name="VEVOX.QRDOT" val="(9,3)"/>
</p:tagLst>
</file>

<file path=ppt/tags/tag6.xml><?xml version="1.0" encoding="utf-8"?>
<p:tagLst xmlns:a="http://schemas.openxmlformats.org/drawingml/2006/main" xmlns:r="http://schemas.openxmlformats.org/officeDocument/2006/relationships" xmlns:p="http://schemas.openxmlformats.org/presentationml/2006/main">
  <p:tag name="VEVOX.QRDOT" val="(2,0)"/>
</p:tagLst>
</file>

<file path=ppt/tags/tag60.xml><?xml version="1.0" encoding="utf-8"?>
<p:tagLst xmlns:a="http://schemas.openxmlformats.org/drawingml/2006/main" xmlns:r="http://schemas.openxmlformats.org/officeDocument/2006/relationships" xmlns:p="http://schemas.openxmlformats.org/presentationml/2006/main">
  <p:tag name="VEVOX.QRDOT" val="(10,3)"/>
</p:tagLst>
</file>

<file path=ppt/tags/tag61.xml><?xml version="1.0" encoding="utf-8"?>
<p:tagLst xmlns:a="http://schemas.openxmlformats.org/drawingml/2006/main" xmlns:r="http://schemas.openxmlformats.org/officeDocument/2006/relationships" xmlns:p="http://schemas.openxmlformats.org/presentationml/2006/main">
  <p:tag name="VEVOX.QRDOT" val="(15,3)"/>
</p:tagLst>
</file>

<file path=ppt/tags/tag62.xml><?xml version="1.0" encoding="utf-8"?>
<p:tagLst xmlns:a="http://schemas.openxmlformats.org/drawingml/2006/main" xmlns:r="http://schemas.openxmlformats.org/officeDocument/2006/relationships" xmlns:p="http://schemas.openxmlformats.org/presentationml/2006/main">
  <p:tag name="VEVOX.QRDOT" val="(16,3)"/>
</p:tagLst>
</file>

<file path=ppt/tags/tag63.xml><?xml version="1.0" encoding="utf-8"?>
<p:tagLst xmlns:a="http://schemas.openxmlformats.org/drawingml/2006/main" xmlns:r="http://schemas.openxmlformats.org/officeDocument/2006/relationships" xmlns:p="http://schemas.openxmlformats.org/presentationml/2006/main">
  <p:tag name="VEVOX.QRDOT" val="(18,3)"/>
</p:tagLst>
</file>

<file path=ppt/tags/tag64.xml><?xml version="1.0" encoding="utf-8"?>
<p:tagLst xmlns:a="http://schemas.openxmlformats.org/drawingml/2006/main" xmlns:r="http://schemas.openxmlformats.org/officeDocument/2006/relationships" xmlns:p="http://schemas.openxmlformats.org/presentationml/2006/main">
  <p:tag name="VEVOX.QRDOT" val="(19,3)"/>
</p:tagLst>
</file>

<file path=ppt/tags/tag65.xml><?xml version="1.0" encoding="utf-8"?>
<p:tagLst xmlns:a="http://schemas.openxmlformats.org/drawingml/2006/main" xmlns:r="http://schemas.openxmlformats.org/officeDocument/2006/relationships" xmlns:p="http://schemas.openxmlformats.org/presentationml/2006/main">
  <p:tag name="VEVOX.QRDOT" val="(20,3)"/>
</p:tagLst>
</file>

<file path=ppt/tags/tag66.xml><?xml version="1.0" encoding="utf-8"?>
<p:tagLst xmlns:a="http://schemas.openxmlformats.org/drawingml/2006/main" xmlns:r="http://schemas.openxmlformats.org/officeDocument/2006/relationships" xmlns:p="http://schemas.openxmlformats.org/presentationml/2006/main">
  <p:tag name="VEVOX.QRDOT" val="(23,3)"/>
</p:tagLst>
</file>

<file path=ppt/tags/tag67.xml><?xml version="1.0" encoding="utf-8"?>
<p:tagLst xmlns:a="http://schemas.openxmlformats.org/drawingml/2006/main" xmlns:r="http://schemas.openxmlformats.org/officeDocument/2006/relationships" xmlns:p="http://schemas.openxmlformats.org/presentationml/2006/main">
  <p:tag name="VEVOX.QRDOT" val="(25,3)"/>
</p:tagLst>
</file>

<file path=ppt/tags/tag68.xml><?xml version="1.0" encoding="utf-8"?>
<p:tagLst xmlns:a="http://schemas.openxmlformats.org/drawingml/2006/main" xmlns:r="http://schemas.openxmlformats.org/officeDocument/2006/relationships" xmlns:p="http://schemas.openxmlformats.org/presentationml/2006/main">
  <p:tag name="VEVOX.QRDOT" val="(26,3)"/>
</p:tagLst>
</file>

<file path=ppt/tags/tag69.xml><?xml version="1.0" encoding="utf-8"?>
<p:tagLst xmlns:a="http://schemas.openxmlformats.org/drawingml/2006/main" xmlns:r="http://schemas.openxmlformats.org/officeDocument/2006/relationships" xmlns:p="http://schemas.openxmlformats.org/presentationml/2006/main">
  <p:tag name="VEVOX.QRDOT" val="(27,3)"/>
</p:tagLst>
</file>

<file path=ppt/tags/tag7.xml><?xml version="1.0" encoding="utf-8"?>
<p:tagLst xmlns:a="http://schemas.openxmlformats.org/drawingml/2006/main" xmlns:r="http://schemas.openxmlformats.org/officeDocument/2006/relationships" xmlns:p="http://schemas.openxmlformats.org/presentationml/2006/main">
  <p:tag name="VEVOX.QRDOT" val="(3,0)"/>
</p:tagLst>
</file>

<file path=ppt/tags/tag70.xml><?xml version="1.0" encoding="utf-8"?>
<p:tagLst xmlns:a="http://schemas.openxmlformats.org/drawingml/2006/main" xmlns:r="http://schemas.openxmlformats.org/officeDocument/2006/relationships" xmlns:p="http://schemas.openxmlformats.org/presentationml/2006/main">
  <p:tag name="VEVOX.QRDOT" val="(29,3)"/>
</p:tagLst>
</file>

<file path=ppt/tags/tag71.xml><?xml version="1.0" encoding="utf-8"?>
<p:tagLst xmlns:a="http://schemas.openxmlformats.org/drawingml/2006/main" xmlns:r="http://schemas.openxmlformats.org/officeDocument/2006/relationships" xmlns:p="http://schemas.openxmlformats.org/presentationml/2006/main">
  <p:tag name="VEVOX.QRDOT" val="(1,4)"/>
</p:tagLst>
</file>

<file path=ppt/tags/tag72.xml><?xml version="1.0" encoding="utf-8"?>
<p:tagLst xmlns:a="http://schemas.openxmlformats.org/drawingml/2006/main" xmlns:r="http://schemas.openxmlformats.org/officeDocument/2006/relationships" xmlns:p="http://schemas.openxmlformats.org/presentationml/2006/main">
  <p:tag name="VEVOX.QRDOT" val="(3,4)"/>
</p:tagLst>
</file>

<file path=ppt/tags/tag73.xml><?xml version="1.0" encoding="utf-8"?>
<p:tagLst xmlns:a="http://schemas.openxmlformats.org/drawingml/2006/main" xmlns:r="http://schemas.openxmlformats.org/officeDocument/2006/relationships" xmlns:p="http://schemas.openxmlformats.org/presentationml/2006/main">
  <p:tag name="VEVOX.QRDOT" val="(4,4)"/>
</p:tagLst>
</file>

<file path=ppt/tags/tag74.xml><?xml version="1.0" encoding="utf-8"?>
<p:tagLst xmlns:a="http://schemas.openxmlformats.org/drawingml/2006/main" xmlns:r="http://schemas.openxmlformats.org/officeDocument/2006/relationships" xmlns:p="http://schemas.openxmlformats.org/presentationml/2006/main">
  <p:tag name="VEVOX.QRDOT" val="(5,4)"/>
</p:tagLst>
</file>

<file path=ppt/tags/tag75.xml><?xml version="1.0" encoding="utf-8"?>
<p:tagLst xmlns:a="http://schemas.openxmlformats.org/drawingml/2006/main" xmlns:r="http://schemas.openxmlformats.org/officeDocument/2006/relationships" xmlns:p="http://schemas.openxmlformats.org/presentationml/2006/main">
  <p:tag name="VEVOX.QRDOT" val="(7,4)"/>
</p:tagLst>
</file>

<file path=ppt/tags/tag76.xml><?xml version="1.0" encoding="utf-8"?>
<p:tagLst xmlns:a="http://schemas.openxmlformats.org/drawingml/2006/main" xmlns:r="http://schemas.openxmlformats.org/officeDocument/2006/relationships" xmlns:p="http://schemas.openxmlformats.org/presentationml/2006/main">
  <p:tag name="VEVOX.QRDOT" val="(9,4)"/>
</p:tagLst>
</file>

<file path=ppt/tags/tag77.xml><?xml version="1.0" encoding="utf-8"?>
<p:tagLst xmlns:a="http://schemas.openxmlformats.org/drawingml/2006/main" xmlns:r="http://schemas.openxmlformats.org/officeDocument/2006/relationships" xmlns:p="http://schemas.openxmlformats.org/presentationml/2006/main">
  <p:tag name="VEVOX.QRDOT" val="(10,4)"/>
</p:tagLst>
</file>

<file path=ppt/tags/tag78.xml><?xml version="1.0" encoding="utf-8"?>
<p:tagLst xmlns:a="http://schemas.openxmlformats.org/drawingml/2006/main" xmlns:r="http://schemas.openxmlformats.org/officeDocument/2006/relationships" xmlns:p="http://schemas.openxmlformats.org/presentationml/2006/main">
  <p:tag name="VEVOX.QRDOT" val="(12,4)"/>
</p:tagLst>
</file>

<file path=ppt/tags/tag79.xml><?xml version="1.0" encoding="utf-8"?>
<p:tagLst xmlns:a="http://schemas.openxmlformats.org/drawingml/2006/main" xmlns:r="http://schemas.openxmlformats.org/officeDocument/2006/relationships" xmlns:p="http://schemas.openxmlformats.org/presentationml/2006/main">
  <p:tag name="VEVOX.QRDOT" val="(16,4)"/>
</p:tagLst>
</file>

<file path=ppt/tags/tag8.xml><?xml version="1.0" encoding="utf-8"?>
<p:tagLst xmlns:a="http://schemas.openxmlformats.org/drawingml/2006/main" xmlns:r="http://schemas.openxmlformats.org/officeDocument/2006/relationships" xmlns:p="http://schemas.openxmlformats.org/presentationml/2006/main">
  <p:tag name="VEVOX.QRDOT" val="(4,0)"/>
</p:tagLst>
</file>

<file path=ppt/tags/tag80.xml><?xml version="1.0" encoding="utf-8"?>
<p:tagLst xmlns:a="http://schemas.openxmlformats.org/drawingml/2006/main" xmlns:r="http://schemas.openxmlformats.org/officeDocument/2006/relationships" xmlns:p="http://schemas.openxmlformats.org/presentationml/2006/main">
  <p:tag name="VEVOX.QRDOT" val="(17,4)"/>
</p:tagLst>
</file>

<file path=ppt/tags/tag81.xml><?xml version="1.0" encoding="utf-8"?>
<p:tagLst xmlns:a="http://schemas.openxmlformats.org/drawingml/2006/main" xmlns:r="http://schemas.openxmlformats.org/officeDocument/2006/relationships" xmlns:p="http://schemas.openxmlformats.org/presentationml/2006/main">
  <p:tag name="VEVOX.QRDOT" val="(19,4)"/>
</p:tagLst>
</file>

<file path=ppt/tags/tag82.xml><?xml version="1.0" encoding="utf-8"?>
<p:tagLst xmlns:a="http://schemas.openxmlformats.org/drawingml/2006/main" xmlns:r="http://schemas.openxmlformats.org/officeDocument/2006/relationships" xmlns:p="http://schemas.openxmlformats.org/presentationml/2006/main">
  <p:tag name="VEVOX.QRDOT" val="(20,4)"/>
</p:tagLst>
</file>

<file path=ppt/tags/tag83.xml><?xml version="1.0" encoding="utf-8"?>
<p:tagLst xmlns:a="http://schemas.openxmlformats.org/drawingml/2006/main" xmlns:r="http://schemas.openxmlformats.org/officeDocument/2006/relationships" xmlns:p="http://schemas.openxmlformats.org/presentationml/2006/main">
  <p:tag name="VEVOX.QRDOT" val="(23,4)"/>
</p:tagLst>
</file>

<file path=ppt/tags/tag84.xml><?xml version="1.0" encoding="utf-8"?>
<p:tagLst xmlns:a="http://schemas.openxmlformats.org/drawingml/2006/main" xmlns:r="http://schemas.openxmlformats.org/officeDocument/2006/relationships" xmlns:p="http://schemas.openxmlformats.org/presentationml/2006/main">
  <p:tag name="VEVOX.QRDOT" val="(25,4)"/>
</p:tagLst>
</file>

<file path=ppt/tags/tag85.xml><?xml version="1.0" encoding="utf-8"?>
<p:tagLst xmlns:a="http://schemas.openxmlformats.org/drawingml/2006/main" xmlns:r="http://schemas.openxmlformats.org/officeDocument/2006/relationships" xmlns:p="http://schemas.openxmlformats.org/presentationml/2006/main">
  <p:tag name="VEVOX.QRDOT" val="(26,4)"/>
</p:tagLst>
</file>

<file path=ppt/tags/tag86.xml><?xml version="1.0" encoding="utf-8"?>
<p:tagLst xmlns:a="http://schemas.openxmlformats.org/drawingml/2006/main" xmlns:r="http://schemas.openxmlformats.org/officeDocument/2006/relationships" xmlns:p="http://schemas.openxmlformats.org/presentationml/2006/main">
  <p:tag name="VEVOX.QRDOT" val="(27,4)"/>
</p:tagLst>
</file>

<file path=ppt/tags/tag87.xml><?xml version="1.0" encoding="utf-8"?>
<p:tagLst xmlns:a="http://schemas.openxmlformats.org/drawingml/2006/main" xmlns:r="http://schemas.openxmlformats.org/officeDocument/2006/relationships" xmlns:p="http://schemas.openxmlformats.org/presentationml/2006/main">
  <p:tag name="VEVOX.QRDOT" val="(29,4)"/>
</p:tagLst>
</file>

<file path=ppt/tags/tag88.xml><?xml version="1.0" encoding="utf-8"?>
<p:tagLst xmlns:a="http://schemas.openxmlformats.org/drawingml/2006/main" xmlns:r="http://schemas.openxmlformats.org/officeDocument/2006/relationships" xmlns:p="http://schemas.openxmlformats.org/presentationml/2006/main">
  <p:tag name="VEVOX.QRDOT" val="(1,5)"/>
</p:tagLst>
</file>

<file path=ppt/tags/tag89.xml><?xml version="1.0" encoding="utf-8"?>
<p:tagLst xmlns:a="http://schemas.openxmlformats.org/drawingml/2006/main" xmlns:r="http://schemas.openxmlformats.org/officeDocument/2006/relationships" xmlns:p="http://schemas.openxmlformats.org/presentationml/2006/main">
  <p:tag name="VEVOX.QRDOT" val="(7,5)"/>
</p:tagLst>
</file>

<file path=ppt/tags/tag9.xml><?xml version="1.0" encoding="utf-8"?>
<p:tagLst xmlns:a="http://schemas.openxmlformats.org/drawingml/2006/main" xmlns:r="http://schemas.openxmlformats.org/officeDocument/2006/relationships" xmlns:p="http://schemas.openxmlformats.org/presentationml/2006/main">
  <p:tag name="VEVOX.QRDOT" val="(5,0)"/>
</p:tagLst>
</file>

<file path=ppt/tags/tag90.xml><?xml version="1.0" encoding="utf-8"?>
<p:tagLst xmlns:a="http://schemas.openxmlformats.org/drawingml/2006/main" xmlns:r="http://schemas.openxmlformats.org/officeDocument/2006/relationships" xmlns:p="http://schemas.openxmlformats.org/presentationml/2006/main">
  <p:tag name="VEVOX.QRDOT" val="(9,5)"/>
</p:tagLst>
</file>

<file path=ppt/tags/tag91.xml><?xml version="1.0" encoding="utf-8"?>
<p:tagLst xmlns:a="http://schemas.openxmlformats.org/drawingml/2006/main" xmlns:r="http://schemas.openxmlformats.org/officeDocument/2006/relationships" xmlns:p="http://schemas.openxmlformats.org/presentationml/2006/main">
  <p:tag name="VEVOX.QRDOT" val="(10,5)"/>
</p:tagLst>
</file>

<file path=ppt/tags/tag92.xml><?xml version="1.0" encoding="utf-8"?>
<p:tagLst xmlns:a="http://schemas.openxmlformats.org/drawingml/2006/main" xmlns:r="http://schemas.openxmlformats.org/officeDocument/2006/relationships" xmlns:p="http://schemas.openxmlformats.org/presentationml/2006/main">
  <p:tag name="VEVOX.QRDOT" val="(13,5)"/>
</p:tagLst>
</file>

<file path=ppt/tags/tag93.xml><?xml version="1.0" encoding="utf-8"?>
<p:tagLst xmlns:a="http://schemas.openxmlformats.org/drawingml/2006/main" xmlns:r="http://schemas.openxmlformats.org/officeDocument/2006/relationships" xmlns:p="http://schemas.openxmlformats.org/presentationml/2006/main">
  <p:tag name="VEVOX.QRDOT" val="(21,5)"/>
</p:tagLst>
</file>

<file path=ppt/tags/tag94.xml><?xml version="1.0" encoding="utf-8"?>
<p:tagLst xmlns:a="http://schemas.openxmlformats.org/drawingml/2006/main" xmlns:r="http://schemas.openxmlformats.org/officeDocument/2006/relationships" xmlns:p="http://schemas.openxmlformats.org/presentationml/2006/main">
  <p:tag name="VEVOX.QRDOT" val="(23,5)"/>
</p:tagLst>
</file>

<file path=ppt/tags/tag95.xml><?xml version="1.0" encoding="utf-8"?>
<p:tagLst xmlns:a="http://schemas.openxmlformats.org/drawingml/2006/main" xmlns:r="http://schemas.openxmlformats.org/officeDocument/2006/relationships" xmlns:p="http://schemas.openxmlformats.org/presentationml/2006/main">
  <p:tag name="VEVOX.QRDOT" val="(29,5)"/>
</p:tagLst>
</file>

<file path=ppt/tags/tag96.xml><?xml version="1.0" encoding="utf-8"?>
<p:tagLst xmlns:a="http://schemas.openxmlformats.org/drawingml/2006/main" xmlns:r="http://schemas.openxmlformats.org/officeDocument/2006/relationships" xmlns:p="http://schemas.openxmlformats.org/presentationml/2006/main">
  <p:tag name="VEVOX.QRDOT" val="(1,6)"/>
</p:tagLst>
</file>

<file path=ppt/tags/tag97.xml><?xml version="1.0" encoding="utf-8"?>
<p:tagLst xmlns:a="http://schemas.openxmlformats.org/drawingml/2006/main" xmlns:r="http://schemas.openxmlformats.org/officeDocument/2006/relationships" xmlns:p="http://schemas.openxmlformats.org/presentationml/2006/main">
  <p:tag name="VEVOX.QRDOT" val="(2,6)"/>
</p:tagLst>
</file>

<file path=ppt/tags/tag98.xml><?xml version="1.0" encoding="utf-8"?>
<p:tagLst xmlns:a="http://schemas.openxmlformats.org/drawingml/2006/main" xmlns:r="http://schemas.openxmlformats.org/officeDocument/2006/relationships" xmlns:p="http://schemas.openxmlformats.org/presentationml/2006/main">
  <p:tag name="VEVOX.QRDOT" val="(3,6)"/>
</p:tagLst>
</file>

<file path=ppt/tags/tag99.xml><?xml version="1.0" encoding="utf-8"?>
<p:tagLst xmlns:a="http://schemas.openxmlformats.org/drawingml/2006/main" xmlns:r="http://schemas.openxmlformats.org/officeDocument/2006/relationships" xmlns:p="http://schemas.openxmlformats.org/presentationml/2006/main">
  <p:tag name="VEVOX.QRDOT" val="(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3AFCB4-6ED2-4A1B-B74C-8E17736BF60B}">
  <we:reference id="3e0fcce7-415c-4081-926c-b4e449c650e4" version="1.1.0.2" store="EXCatalog" storeType="EXCatalog"/>
  <we:alternateReferences>
    <we:reference id="WA200004709" version="1.1.0.2" store="en-GB"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3925</TotalTime>
  <Words>3887</Words>
  <Application>Microsoft Office PowerPoint</Application>
  <PresentationFormat>Widescreen</PresentationFormat>
  <Paragraphs>970</Paragraphs>
  <Slides>85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Franklin Gothic Demi</vt:lpstr>
      <vt:lpstr>Gill Sans MT</vt:lpstr>
      <vt:lpstr>Segoe UI</vt:lpstr>
      <vt:lpstr>Times New Roman</vt:lpstr>
      <vt:lpstr>Wingdings</vt:lpstr>
      <vt:lpstr>Office Theme</vt:lpstr>
      <vt:lpstr>Content Analysis (Part I)</vt:lpstr>
      <vt:lpstr>PowerPoint Presentation</vt:lpstr>
      <vt:lpstr>PowerPoint Presentation</vt:lpstr>
      <vt:lpstr>Surveys recap</vt:lpstr>
      <vt:lpstr>Coming up</vt:lpstr>
      <vt:lpstr>This week</vt:lpstr>
      <vt:lpstr>What is content analysis?</vt:lpstr>
      <vt:lpstr>What is content analysis?</vt:lpstr>
      <vt:lpstr>Related methods</vt:lpstr>
      <vt:lpstr>What content can we analyse?</vt:lpstr>
      <vt:lpstr>What content can we analyse?</vt:lpstr>
      <vt:lpstr>PowerPoint Presentation</vt:lpstr>
      <vt:lpstr>PowerPoint Presentation</vt:lpstr>
      <vt:lpstr>PowerPoint Presentation</vt:lpstr>
      <vt:lpstr>PowerPoint Presentation</vt:lpstr>
      <vt:lpstr>What content can we analyse?</vt:lpstr>
      <vt:lpstr>PowerPoint Presentation</vt:lpstr>
      <vt:lpstr>PowerPoint Presentation</vt:lpstr>
      <vt:lpstr>PowerPoint Presentation</vt:lpstr>
      <vt:lpstr>What questions can we ask?</vt:lpstr>
      <vt:lpstr>What questions can we ask?</vt:lpstr>
      <vt:lpstr>Strengths &amp; Limitations</vt:lpstr>
      <vt:lpstr>Summary</vt:lpstr>
      <vt:lpstr>Types of content analysis</vt:lpstr>
      <vt:lpstr>Types of content analysis</vt:lpstr>
      <vt:lpstr>Quantitative content analysis</vt:lpstr>
      <vt:lpstr>Qualitative content analysis</vt:lpstr>
      <vt:lpstr>PowerPoint Presentation</vt:lpstr>
      <vt:lpstr>Types of content analysis</vt:lpstr>
      <vt:lpstr>Types of content analysis</vt:lpstr>
      <vt:lpstr>Example</vt:lpstr>
      <vt:lpstr>PowerPoint Presentation</vt:lpstr>
      <vt:lpstr>Example</vt:lpstr>
      <vt:lpstr>Summary</vt:lpstr>
      <vt:lpstr>Evaluating content analysis</vt:lpstr>
      <vt:lpstr>Evaluating content analysis</vt:lpstr>
      <vt:lpstr>Evaluating content analysis</vt:lpstr>
      <vt:lpstr>Validity</vt:lpstr>
      <vt:lpstr>Reliability</vt:lpstr>
      <vt:lpstr>Reliability</vt:lpstr>
      <vt:lpstr>Reliability</vt:lpstr>
      <vt:lpstr>Reliability</vt:lpstr>
      <vt:lpstr>Reliability</vt:lpstr>
      <vt:lpstr>Summary</vt:lpstr>
      <vt:lpstr>Join the Vevox session</vt:lpstr>
      <vt:lpstr>Stages of a content analysis</vt:lpstr>
      <vt:lpstr>Stages in content analysis</vt:lpstr>
      <vt:lpstr>1. Research questions</vt:lpstr>
      <vt:lpstr>2. Case selection</vt:lpstr>
      <vt:lpstr>PowerPoint Presentation</vt:lpstr>
      <vt:lpstr>PowerPoint Presentation</vt:lpstr>
      <vt:lpstr>Example: Research question</vt:lpstr>
      <vt:lpstr>Example: Case selection</vt:lpstr>
      <vt:lpstr>Example: Case selection</vt:lpstr>
      <vt:lpstr>PowerPoint Presentation</vt:lpstr>
      <vt:lpstr>2. Case selection</vt:lpstr>
      <vt:lpstr>3. Units of analysis</vt:lpstr>
      <vt:lpstr>PowerPoint Presentation</vt:lpstr>
      <vt:lpstr>3. Units of analysis</vt:lpstr>
      <vt:lpstr>4. Categories</vt:lpstr>
      <vt:lpstr>4. Categories</vt:lpstr>
      <vt:lpstr>4. Categories</vt:lpstr>
      <vt:lpstr>4. Coding</vt:lpstr>
      <vt:lpstr>4. Coding</vt:lpstr>
      <vt:lpstr>4. Coding</vt:lpstr>
      <vt:lpstr>4. Coding</vt:lpstr>
      <vt:lpstr>4. Coding</vt:lpstr>
      <vt:lpstr>4. Coding</vt:lpstr>
      <vt:lpstr>PowerPoint Presentation</vt:lpstr>
      <vt:lpstr>Codebook</vt:lpstr>
      <vt:lpstr>PowerPoint Presentation</vt:lpstr>
      <vt:lpstr>PowerPoint Presentation</vt:lpstr>
      <vt:lpstr>4. Coding</vt:lpstr>
      <vt:lpstr>PowerPoint Presentation</vt:lpstr>
      <vt:lpstr>4. Analysis</vt:lpstr>
      <vt:lpstr>Summary</vt:lpstr>
      <vt:lpstr>Reading Example</vt:lpstr>
      <vt:lpstr>1. Research Question</vt:lpstr>
      <vt:lpstr>2. Case selection</vt:lpstr>
      <vt:lpstr>2. Case selection</vt:lpstr>
      <vt:lpstr>4. Categories</vt:lpstr>
      <vt:lpstr>3. Units of analysis &amp; coding</vt:lpstr>
      <vt:lpstr>6. Analysis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Lecture 2  Becoming a Political Researcher (POL2017)</dc:title>
  <dc:creator>brian boyle</dc:creator>
  <cp:lastModifiedBy>Brian Boyle</cp:lastModifiedBy>
  <cp:revision>626</cp:revision>
  <dcterms:created xsi:type="dcterms:W3CDTF">2023-12-20T10:52:04Z</dcterms:created>
  <dcterms:modified xsi:type="dcterms:W3CDTF">2024-03-12T10:03:26Z</dcterms:modified>
</cp:coreProperties>
</file>